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3.png" ContentType="image/png"/>
  <Override PartName="/ppt/media/image2.jpeg" ContentType="image/jpeg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der Notizen mittels Klicken bearbeiten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&lt;Kopfzeile&gt;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2A740BF-1733-4178-8A83-F612C85C403B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57200" y="274680"/>
            <a:ext cx="47595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Stefan Mehner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BTU Cottbus-Senftenberg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239760" y="1518840"/>
            <a:ext cx="4150440" cy="2512800"/>
          </a:xfrm>
          <a:prstGeom prst="rect">
            <a:avLst/>
          </a:prstGeom>
          <a:noFill/>
          <a:ln w="25560">
            <a:solidFill>
              <a:srgbClr val="f2c00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Research and Coding Interests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Virtualization in IoT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Software-defined Networking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Container (LXC, Docker)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Python, C++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Picture 9" descr=""/>
          <p:cNvPicPr/>
          <p:nvPr/>
        </p:nvPicPr>
        <p:blipFill>
          <a:blip r:embed="rId1"/>
          <a:stretch/>
        </p:blipFill>
        <p:spPr>
          <a:xfrm>
            <a:off x="0" y="6155640"/>
            <a:ext cx="3187080" cy="710640"/>
          </a:xfrm>
          <a:prstGeom prst="rect">
            <a:avLst/>
          </a:prstGeom>
          <a:ln>
            <a:noFill/>
          </a:ln>
        </p:spPr>
      </p:pic>
      <p:sp>
        <p:nvSpPr>
          <p:cNvPr id="44" name="CustomShape 3"/>
          <p:cNvSpPr/>
          <p:nvPr/>
        </p:nvSpPr>
        <p:spPr>
          <a:xfrm>
            <a:off x="3412080" y="6226920"/>
            <a:ext cx="544608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GI-Dagstuhl Seminar 17303, July 23-28, 2017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IoT Hackathon: From Research to Practice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239760" y="4248000"/>
            <a:ext cx="8618400" cy="1798200"/>
          </a:xfrm>
          <a:prstGeom prst="rect">
            <a:avLst/>
          </a:prstGeom>
          <a:noFill/>
          <a:ln w="25560">
            <a:solidFill>
              <a:srgbClr val="f2c00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Background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Early stage researcher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Working in SICIA (Security Indicators for Critical Infrastructure Analysis)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Co-Founder of Cheeezbude in 03/2017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4698720" y="1944000"/>
            <a:ext cx="4159440" cy="2087640"/>
          </a:xfrm>
          <a:prstGeom prst="rect">
            <a:avLst/>
          </a:prstGeom>
          <a:noFill/>
          <a:ln w="25560">
            <a:solidFill>
              <a:srgbClr val="f2c00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Wish List of Hackathon Topics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Practical experience with RIOT and protocol implementation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HTTP/2 for RIOT?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Open for new ideas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6573240" y="144000"/>
            <a:ext cx="2319840" cy="165564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3"/>
          <a:srcRect l="0" t="0" r="0" b="32946"/>
          <a:stretch/>
        </p:blipFill>
        <p:spPr>
          <a:xfrm>
            <a:off x="5765040" y="5347800"/>
            <a:ext cx="1038600" cy="87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LibreOffice/5.3.1.2$Linux_X86_64 LibreOffice_project/30m0$Build-2</Application>
  <Words>58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2012-08-31T08:26:41Z</dcterms:created>
  <dc:creator>Matthias Wählisch</dc:creator>
  <dc:description/>
  <dc:language>de-DE</dc:language>
  <cp:lastModifiedBy/>
  <dcterms:modified xsi:type="dcterms:W3CDTF">2017-07-24T08:30:11Z</dcterms:modified>
  <cp:revision>69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