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E6112FD-05F4-43AA-8266-9D8978ECC53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3FC0B6E-BA1A-48C6-88DB-FE5112B054D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47595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Michał Król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 College London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39760" y="1518840"/>
            <a:ext cx="4150440" cy="298908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Research and Coding Interests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Routing (mobility and group communication)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 (DNS + TOR)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ICN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FANETs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9" descr=""/>
          <p:cNvPicPr/>
          <p:nvPr/>
        </p:nvPicPr>
        <p:blipFill>
          <a:blip r:embed="rId1"/>
          <a:stretch/>
        </p:blipFill>
        <p:spPr>
          <a:xfrm>
            <a:off x="0" y="6155640"/>
            <a:ext cx="3187080" cy="71064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3412080" y="6226920"/>
            <a:ext cx="5446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GI-Dagstuhl Seminar 17303, July 23-28, 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IoT Hackathon: From Research to Practice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39760" y="4707720"/>
            <a:ext cx="8618400" cy="133848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Really not sure what to put here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Hopefully, I’ll spend one minute on previous sections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4698720" y="1518840"/>
            <a:ext cx="4159440" cy="2989080"/>
          </a:xfrm>
          <a:prstGeom prst="rect">
            <a:avLst/>
          </a:prstGeom>
          <a:noFill/>
          <a:ln w="25560">
            <a:solidFill>
              <a:srgbClr val="f2c00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Wish List of Hackathon Topics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Unikernels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Security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Access control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Blockchain + smart contracts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7596720" y="144000"/>
            <a:ext cx="970920" cy="13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Application>LibreOffice/5.3.1.2$Linux_X86_64 LibreOffice_project/30m0$Build-2</Application>
  <Words>58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2012-08-31T08:26:41Z</dcterms:created>
  <dc:creator>Matthias Wählisch</dc:creator>
  <dc:description/>
  <dc:language>en-GB</dc:language>
  <cp:lastModifiedBy/>
  <dcterms:modified xsi:type="dcterms:W3CDTF">2017-07-23T21:00:44Z</dcterms:modified>
  <cp:revision>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