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3" autoAdjust="0"/>
  </p:normalViewPr>
  <p:slideViewPr>
    <p:cSldViewPr snapToGrid="0" snapToObjects="1">
      <p:cViewPr>
        <p:scale>
          <a:sx n="63" d="100"/>
          <a:sy n="63" d="100"/>
        </p:scale>
        <p:origin x="137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132F-3553-43C1-A43A-7EC00391AAFF}" type="datetimeFigureOut">
              <a:rPr lang="de-DE" smtClean="0"/>
              <a:t>23.07.2017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9411-E8DD-4263-A098-1748966CA6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3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9411-E8DD-4263-A098-1748966CA6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5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4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6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17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5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DE58-AC11-474D-8955-9412F127EF98}" type="datetimeFigureOut">
              <a:rPr lang="en-US" smtClean="0"/>
              <a:pPr/>
              <a:t>7/23/2017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0B8C9-A975-B540-B991-F345EC01DE9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4760293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/>
              <a:t>Oliver “Oleg” Hahm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i="1" dirty="0" err="1" smtClean="0"/>
              <a:t>Zühlke</a:t>
            </a:r>
            <a:r>
              <a:rPr lang="en-GB" sz="2700" i="1" dirty="0" smtClean="0"/>
              <a:t> Engineering/RIOT</a:t>
            </a:r>
            <a:endParaRPr lang="en-GB" sz="2700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9917" y="1518724"/>
            <a:ext cx="4151014" cy="2989906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Research and Coding </a:t>
            </a:r>
            <a:r>
              <a:rPr lang="en-GB" sz="2000" dirty="0" smtClean="0"/>
              <a:t>Interests</a:t>
            </a:r>
          </a:p>
          <a:p>
            <a:r>
              <a:rPr lang="en-GB" sz="2000" dirty="0"/>
              <a:t>N</a:t>
            </a:r>
            <a:r>
              <a:rPr lang="en-GB" sz="2000" dirty="0" smtClean="0"/>
              <a:t>etwork protocols, implementations, and interoperability in constrained nodes networks</a:t>
            </a:r>
          </a:p>
          <a:p>
            <a:r>
              <a:rPr lang="en-GB" sz="2000" dirty="0" err="1" smtClean="0"/>
              <a:t>IoT</a:t>
            </a:r>
            <a:r>
              <a:rPr lang="en-GB" sz="2000" dirty="0" smtClean="0"/>
              <a:t> software platforms</a:t>
            </a:r>
          </a:p>
          <a:p>
            <a:r>
              <a:rPr lang="en-GB" sz="2000" dirty="0" smtClean="0"/>
              <a:t>Information-centric networking</a:t>
            </a:r>
            <a:endParaRPr lang="en-GB" sz="2000" dirty="0" smtClean="0"/>
          </a:p>
          <a:p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5659"/>
            <a:ext cx="3187700" cy="71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2003" y="6226906"/>
            <a:ext cx="544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GI-</a:t>
            </a:r>
            <a:r>
              <a:rPr lang="en-US" dirty="0" err="1"/>
              <a:t>Dagstuhl</a:t>
            </a:r>
            <a:r>
              <a:rPr lang="en-US" dirty="0"/>
              <a:t> Seminar </a:t>
            </a:r>
            <a:r>
              <a:rPr lang="de-DE" dirty="0"/>
              <a:t>17303</a:t>
            </a:r>
            <a:r>
              <a:rPr lang="en-US" dirty="0"/>
              <a:t>, July 23-28, 2017</a:t>
            </a:r>
          </a:p>
          <a:p>
            <a:pPr algn="r"/>
            <a:r>
              <a:rPr lang="en-US" dirty="0" err="1"/>
              <a:t>IoT</a:t>
            </a:r>
            <a:r>
              <a:rPr lang="en-US" dirty="0"/>
              <a:t> Hackathon: From Research to Practice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7475595" y="274638"/>
            <a:ext cx="125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Photo&gt;</a:t>
            </a:r>
            <a:endParaRPr lang="de-DE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39917" y="4707802"/>
            <a:ext cx="8618947" cy="1339215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Background</a:t>
            </a:r>
          </a:p>
          <a:p>
            <a:r>
              <a:rPr lang="en-GB" sz="2000" dirty="0" smtClean="0"/>
              <a:t>From Practice to Research – and back again</a:t>
            </a:r>
            <a:endParaRPr lang="en-GB" sz="2000" dirty="0" smtClean="0"/>
          </a:p>
          <a:p>
            <a:r>
              <a:rPr lang="en-GB" sz="2000" i="1" dirty="0" smtClean="0"/>
              <a:t>Enabling Energy Efficient Smart Object Networking at Internet Scale</a:t>
            </a:r>
            <a:br>
              <a:rPr lang="en-GB" sz="2000" i="1" dirty="0" smtClean="0"/>
            </a:br>
            <a:r>
              <a:rPr lang="en-GB" sz="1600" dirty="0" smtClean="0"/>
              <a:t>Oliver Hahm, PhD Thesis, </a:t>
            </a:r>
            <a:r>
              <a:rPr lang="en-GB" sz="1600" dirty="0" err="1" smtClean="0"/>
              <a:t>Universit</a:t>
            </a:r>
            <a:r>
              <a:rPr lang="en-GB" sz="1600" dirty="0" err="1" smtClean="0"/>
              <a:t>é</a:t>
            </a:r>
            <a:r>
              <a:rPr lang="en-GB" sz="1600" dirty="0" smtClean="0"/>
              <a:t> </a:t>
            </a:r>
            <a:r>
              <a:rPr lang="en-GB" sz="1600" dirty="0" err="1" smtClean="0"/>
              <a:t>Saclay</a:t>
            </a:r>
            <a:r>
              <a:rPr lang="en-GB" sz="1600" dirty="0" smtClean="0"/>
              <a:t>-Paris</a:t>
            </a:r>
            <a:endParaRPr lang="en-GB" sz="1600" i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698749" y="1518724"/>
            <a:ext cx="4160116" cy="2989905"/>
          </a:xfrm>
          <a:prstGeom prst="rect">
            <a:avLst/>
          </a:prstGeom>
          <a:noFill/>
          <a:ln w="25400">
            <a:solidFill>
              <a:srgbClr val="F2C008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smtClean="0"/>
              <a:t>Wish List of Hackathon Topics</a:t>
            </a:r>
          </a:p>
          <a:p>
            <a:r>
              <a:rPr lang="en-GB" sz="2000" dirty="0" smtClean="0"/>
              <a:t>Naming schemes in </a:t>
            </a:r>
            <a:r>
              <a:rPr lang="en-GB" sz="2000" dirty="0" err="1" smtClean="0"/>
              <a:t>IoT</a:t>
            </a:r>
            <a:r>
              <a:rPr lang="en-GB" sz="2000" dirty="0" smtClean="0"/>
              <a:t>-ICN</a:t>
            </a:r>
          </a:p>
          <a:p>
            <a:r>
              <a:rPr lang="en-GB" sz="2000" dirty="0" smtClean="0"/>
              <a:t>C++-readiness:</a:t>
            </a:r>
          </a:p>
          <a:p>
            <a:pPr lvl="1"/>
            <a:r>
              <a:rPr lang="en-GB" sz="1600" dirty="0" smtClean="0"/>
              <a:t>How C++-ready is RIOT?</a:t>
            </a:r>
          </a:p>
          <a:p>
            <a:pPr lvl="1"/>
            <a:r>
              <a:rPr lang="en-GB" sz="1600" dirty="0" smtClean="0"/>
              <a:t>How </a:t>
            </a:r>
            <a:r>
              <a:rPr lang="en-GB" sz="1600" dirty="0" err="1" smtClean="0"/>
              <a:t>IoT</a:t>
            </a:r>
            <a:r>
              <a:rPr lang="en-GB" sz="1600" dirty="0" smtClean="0"/>
              <a:t>-ready is C++?</a:t>
            </a:r>
            <a:endParaRPr lang="en-GB" sz="1600" dirty="0"/>
          </a:p>
          <a:p>
            <a:r>
              <a:rPr lang="en-GB" sz="2000" dirty="0" smtClean="0"/>
              <a:t>ICN meets </a:t>
            </a:r>
            <a:r>
              <a:rPr lang="en-GB" sz="2000" dirty="0" err="1" smtClean="0"/>
              <a:t>TiSCH</a:t>
            </a: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669">
            <a:off x="7418009" y="319127"/>
            <a:ext cx="1262510" cy="1262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44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Oliver “Oleg” Hahm Zühlke Engineering/RIOT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Wählisch</dc:creator>
  <cp:lastModifiedBy>Hahm, Oliver</cp:lastModifiedBy>
  <cp:revision>69</cp:revision>
  <dcterms:created xsi:type="dcterms:W3CDTF">2012-08-31T08:26:41Z</dcterms:created>
  <dcterms:modified xsi:type="dcterms:W3CDTF">2017-07-24T06:38:44Z</dcterms:modified>
</cp:coreProperties>
</file>