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53" autoAdjust="0"/>
  </p:normalViewPr>
  <p:slideViewPr>
    <p:cSldViewPr snapToGrid="0" snapToObjects="1">
      <p:cViewPr varScale="1">
        <p:scale>
          <a:sx n="97" d="100"/>
          <a:sy n="97" d="100"/>
        </p:scale>
        <p:origin x="7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F132F-3553-43C1-A43A-7EC00391AAFF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09411-E8DD-4263-A098-1748966CA6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73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09411-E8DD-4263-A098-1748966CA6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45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84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66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3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17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27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92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9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65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2DE58-AC11-474D-8955-9412F127EF98}" type="datetimeFigureOut">
              <a:rPr lang="en-US" smtClean="0"/>
              <a:pPr/>
              <a:t>7/21/2017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0B8C9-A975-B540-B991-F345EC01DE98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8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4760293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&lt;Name&gt;</a:t>
            </a:r>
            <a:br>
              <a:rPr lang="en-GB" dirty="0" smtClean="0"/>
            </a:br>
            <a:r>
              <a:rPr lang="en-GB" sz="2700" i="1" dirty="0" smtClean="0"/>
              <a:t>&lt;Affiliation&gt;</a:t>
            </a:r>
            <a:endParaRPr lang="en-GB" sz="2700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9917" y="1518724"/>
            <a:ext cx="4151014" cy="2989906"/>
          </a:xfrm>
          <a:prstGeom prst="rect">
            <a:avLst/>
          </a:prstGeom>
          <a:noFill/>
          <a:ln w="25400">
            <a:solidFill>
              <a:srgbClr val="F2C008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Research </a:t>
            </a:r>
            <a:r>
              <a:rPr lang="en-GB" sz="2000" dirty="0" smtClean="0"/>
              <a:t>and Coding Interests</a:t>
            </a:r>
            <a:endParaRPr lang="en-GB" sz="2000" dirty="0" smtClean="0"/>
          </a:p>
          <a:p>
            <a:r>
              <a:rPr lang="en-GB" sz="2000" dirty="0" smtClean="0"/>
              <a:t>&lt;TODO&gt;</a:t>
            </a:r>
            <a:endParaRPr lang="en-GB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5659"/>
            <a:ext cx="3187700" cy="711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12003" y="6226906"/>
            <a:ext cx="544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GI-</a:t>
            </a:r>
            <a:r>
              <a:rPr lang="en-US" dirty="0" err="1"/>
              <a:t>Dagstuhl</a:t>
            </a:r>
            <a:r>
              <a:rPr lang="en-US" dirty="0"/>
              <a:t> Seminar </a:t>
            </a:r>
            <a:r>
              <a:rPr lang="de-DE" dirty="0"/>
              <a:t>17303</a:t>
            </a:r>
            <a:r>
              <a:rPr lang="en-US" dirty="0"/>
              <a:t>, July 23-28, 2017</a:t>
            </a:r>
          </a:p>
          <a:p>
            <a:pPr algn="r"/>
            <a:r>
              <a:rPr lang="en-US" dirty="0" err="1"/>
              <a:t>IoT</a:t>
            </a:r>
            <a:r>
              <a:rPr lang="en-US" dirty="0"/>
              <a:t> Hackathon: From Research to Practice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7475595" y="274638"/>
            <a:ext cx="125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smtClean="0"/>
              <a:t>Photo&gt;</a:t>
            </a:r>
            <a:endParaRPr lang="de-DE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39917" y="4707802"/>
            <a:ext cx="8618947" cy="1339215"/>
          </a:xfrm>
          <a:prstGeom prst="rect">
            <a:avLst/>
          </a:prstGeom>
          <a:noFill/>
          <a:ln w="25400">
            <a:solidFill>
              <a:srgbClr val="F2C008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Background</a:t>
            </a:r>
          </a:p>
          <a:p>
            <a:r>
              <a:rPr lang="en-GB" sz="2000" dirty="0" smtClean="0"/>
              <a:t>&lt;Feel free to give some background about you</a:t>
            </a:r>
            <a:r>
              <a:rPr lang="en-GB" sz="2000" dirty="0"/>
              <a:t>, </a:t>
            </a:r>
            <a:r>
              <a:rPr lang="en-GB" sz="2000" dirty="0" smtClean="0"/>
              <a:t>maybe in a humorous  way ;)&gt;</a:t>
            </a:r>
          </a:p>
          <a:p>
            <a:r>
              <a:rPr lang="en-GB" sz="2000" dirty="0" smtClean="0"/>
              <a:t>&lt;</a:t>
            </a:r>
            <a:r>
              <a:rPr lang="en-GB" sz="2000" smtClean="0"/>
              <a:t>Related work?&gt;</a:t>
            </a:r>
            <a:endParaRPr lang="en-GB" sz="20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698749" y="1518724"/>
            <a:ext cx="4160116" cy="2989906"/>
          </a:xfrm>
          <a:prstGeom prst="rect">
            <a:avLst/>
          </a:prstGeom>
          <a:noFill/>
          <a:ln w="25400">
            <a:solidFill>
              <a:srgbClr val="F2C008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Wish List of </a:t>
            </a:r>
            <a:r>
              <a:rPr lang="en-GB" sz="2000" dirty="0" smtClean="0"/>
              <a:t>Hackathon Topics</a:t>
            </a:r>
            <a:endParaRPr lang="en-GB" sz="2000" dirty="0" smtClean="0"/>
          </a:p>
          <a:p>
            <a:r>
              <a:rPr lang="en-GB" sz="2000" dirty="0" smtClean="0"/>
              <a:t>&lt;TODO&gt;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944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Bildschirmpräsentation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&lt;Name&gt; &lt;Affiliation&gt;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Wählisch</dc:creator>
  <cp:lastModifiedBy>Matthias Wählisch</cp:lastModifiedBy>
  <cp:revision>66</cp:revision>
  <dcterms:created xsi:type="dcterms:W3CDTF">2012-08-31T08:26:41Z</dcterms:created>
  <dcterms:modified xsi:type="dcterms:W3CDTF">2017-07-21T17:36:32Z</dcterms:modified>
</cp:coreProperties>
</file>