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 snapToGrid="0" snapToObjects="1">
      <p:cViewPr varScale="1">
        <p:scale>
          <a:sx n="131" d="100"/>
          <a:sy n="131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32F-3553-43C1-A43A-7EC00391AAFF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411-E8DD-4263-A098-1748966CA6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9411-E8DD-4263-A098-1748966CA6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5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DE58-AC11-474D-8955-9412F127EF98}" type="datetimeFigureOut">
              <a:rPr lang="en-US" smtClean="0"/>
              <a:pPr/>
              <a:t>26.07.17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1665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 smtClean="0"/>
              <a:t>Topic: </a:t>
            </a:r>
            <a:r>
              <a:rPr lang="en-GB" i="1" dirty="0" err="1" smtClean="0"/>
              <a:t>TiSCH</a:t>
            </a:r>
            <a:r>
              <a:rPr lang="en-GB" i="1" dirty="0" smtClean="0"/>
              <a:t> for RIOT reloaded</a:t>
            </a:r>
            <a:endParaRPr lang="en-GB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5659"/>
            <a:ext cx="3187700" cy="71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003" y="6226906"/>
            <a:ext cx="544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GI-</a:t>
            </a:r>
            <a:r>
              <a:rPr lang="en-US" dirty="0" err="1"/>
              <a:t>Dagstuhl</a:t>
            </a:r>
            <a:r>
              <a:rPr lang="en-US" dirty="0"/>
              <a:t> Seminar </a:t>
            </a:r>
            <a:r>
              <a:rPr lang="de-DE" dirty="0"/>
              <a:t>17303</a:t>
            </a:r>
            <a:r>
              <a:rPr lang="en-US" dirty="0"/>
              <a:t>, July 23-28, 2017</a:t>
            </a:r>
          </a:p>
          <a:p>
            <a:pPr algn="r"/>
            <a:r>
              <a:rPr lang="en-US" dirty="0" err="1"/>
              <a:t>IoT</a:t>
            </a:r>
            <a:r>
              <a:rPr lang="en-US" dirty="0"/>
              <a:t> Hackathon: From Research to Practice</a:t>
            </a:r>
            <a:endParaRPr lang="en-GB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9917" y="1470114"/>
            <a:ext cx="4539295" cy="4576904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/>
              <a:t>MVP:</a:t>
            </a:r>
          </a:p>
          <a:p>
            <a:pPr marL="0" indent="0">
              <a:buNone/>
            </a:pPr>
            <a:endParaRPr lang="en-GB" sz="20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76958" y="2435031"/>
            <a:ext cx="1621671" cy="2002039"/>
            <a:chOff x="676958" y="2091499"/>
            <a:chExt cx="1621671" cy="2002039"/>
          </a:xfrm>
        </p:grpSpPr>
        <p:sp>
          <p:nvSpPr>
            <p:cNvPr id="3" name="Rectangle 2"/>
            <p:cNvSpPr/>
            <p:nvPr/>
          </p:nvSpPr>
          <p:spPr>
            <a:xfrm>
              <a:off x="676958" y="2091499"/>
              <a:ext cx="1621671" cy="200203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OpenWSN</a:t>
              </a:r>
              <a:endParaRPr lang="de-DE" sz="2400" dirty="0" smtClean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 algn="ctr"/>
              <a:r>
                <a:rPr lang="de-DE" sz="24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(6TiSCH</a:t>
              </a:r>
              <a:r>
                <a:rPr lang="de-DE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)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1077" y="21115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UDP</a:t>
              </a:r>
              <a:endParaRPr lang="de-D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694" y="3724206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802.15.4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76958" y="2030877"/>
            <a:ext cx="1621671" cy="303116"/>
          </a:xfrm>
          <a:prstGeom prst="rect">
            <a:avLst/>
          </a:prstGeom>
          <a:solidFill>
            <a:srgbClr val="F2C008"/>
          </a:solidFill>
          <a:ln>
            <a:solidFill>
              <a:srgbClr val="F2C00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sock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676958" y="4547667"/>
            <a:ext cx="1621671" cy="303116"/>
          </a:xfrm>
          <a:prstGeom prst="rect">
            <a:avLst/>
          </a:prstGeom>
          <a:solidFill>
            <a:srgbClr val="F2C008"/>
          </a:solidFill>
          <a:ln>
            <a:solidFill>
              <a:srgbClr val="F2C00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netdev</a:t>
            </a:r>
            <a:endParaRPr lang="de-DE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804536" y="3391288"/>
            <a:ext cx="1172049" cy="540557"/>
          </a:xfrm>
          <a:prstGeom prst="roundRect">
            <a:avLst/>
          </a:prstGeom>
          <a:solidFill>
            <a:srgbClr val="F2C008"/>
          </a:solidFill>
          <a:ln>
            <a:solidFill>
              <a:srgbClr val="F2C00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Timer</a:t>
            </a:r>
            <a:r>
              <a:rPr lang="de-DE" sz="1400" dirty="0" smtClean="0"/>
              <a:t> (</a:t>
            </a:r>
            <a:r>
              <a:rPr lang="de-DE" sz="1400" dirty="0" err="1" smtClean="0"/>
              <a:t>periph</a:t>
            </a:r>
            <a:r>
              <a:rPr lang="de-DE" sz="1400" dirty="0" smtClean="0"/>
              <a:t>/</a:t>
            </a:r>
            <a:r>
              <a:rPr lang="de-DE" sz="1400" dirty="0" err="1" smtClean="0"/>
              <a:t>rtt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808875" y="4007110"/>
            <a:ext cx="1172049" cy="5405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LED &amp; </a:t>
            </a:r>
            <a:r>
              <a:rPr lang="de-DE" sz="1400" dirty="0" err="1" smtClean="0"/>
              <a:t>Debug</a:t>
            </a:r>
            <a:r>
              <a:rPr lang="de-DE" sz="1400" dirty="0" smtClean="0"/>
              <a:t> Pins</a:t>
            </a:r>
            <a:endParaRPr lang="de-DE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825978" y="2372380"/>
            <a:ext cx="1172049" cy="2899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EUI64</a:t>
            </a:r>
            <a:endParaRPr lang="de-DE" sz="1400" dirty="0"/>
          </a:p>
        </p:txBody>
      </p:sp>
      <p:cxnSp>
        <p:nvCxnSpPr>
          <p:cNvPr id="20" name="Straight Arrow Connector 19"/>
          <p:cNvCxnSpPr>
            <a:endCxn id="3" idx="3"/>
          </p:cNvCxnSpPr>
          <p:nvPr/>
        </p:nvCxnSpPr>
        <p:spPr>
          <a:xfrm flipH="1">
            <a:off x="2298629" y="2517374"/>
            <a:ext cx="510246" cy="918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3" idx="3"/>
          </p:cNvCxnSpPr>
          <p:nvPr/>
        </p:nvCxnSpPr>
        <p:spPr>
          <a:xfrm flipH="1" flipV="1">
            <a:off x="2298629" y="3436051"/>
            <a:ext cx="505907" cy="22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1"/>
            <a:endCxn id="3" idx="3"/>
          </p:cNvCxnSpPr>
          <p:nvPr/>
        </p:nvCxnSpPr>
        <p:spPr>
          <a:xfrm flipH="1" flipV="1">
            <a:off x="2298629" y="3436051"/>
            <a:ext cx="510246" cy="84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22899" y="1470114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RIOT HAL</a:t>
            </a:r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146">
            <a:off x="3326479" y="5000483"/>
            <a:ext cx="1257931" cy="942424"/>
          </a:xfrm>
          <a:prstGeom prst="rect">
            <a:avLst/>
          </a:prstGeom>
        </p:spPr>
      </p:pic>
      <p:sp>
        <p:nvSpPr>
          <p:cNvPr id="54" name="Left-Right Arrow 53"/>
          <p:cNvSpPr/>
          <p:nvPr/>
        </p:nvSpPr>
        <p:spPr>
          <a:xfrm rot="2105983">
            <a:off x="2215306" y="4698370"/>
            <a:ext cx="1295489" cy="19734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ounded Rectangle 29"/>
          <p:cNvSpPr/>
          <p:nvPr/>
        </p:nvSpPr>
        <p:spPr>
          <a:xfrm>
            <a:off x="2825978" y="2904723"/>
            <a:ext cx="1172049" cy="2899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UART</a:t>
            </a:r>
            <a:endParaRPr lang="de-DE" sz="1400" dirty="0"/>
          </a:p>
        </p:txBody>
      </p:sp>
      <p:cxnSp>
        <p:nvCxnSpPr>
          <p:cNvPr id="31" name="Straight Arrow Connector 30"/>
          <p:cNvCxnSpPr>
            <a:stCxn id="30" idx="1"/>
            <a:endCxn id="3" idx="3"/>
          </p:cNvCxnSpPr>
          <p:nvPr/>
        </p:nvCxnSpPr>
        <p:spPr>
          <a:xfrm flipH="1">
            <a:off x="2298629" y="3049718"/>
            <a:ext cx="527349" cy="386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18507" y="1470114"/>
            <a:ext cx="362560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Root node sends enhanced Beacons (synchronization)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Branching can be hard </a:t>
            </a:r>
          </a:p>
          <a:p>
            <a:r>
              <a:rPr lang="en-US" dirty="0" smtClean="0"/>
              <a:t>      sometimes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Initialization can be painful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RIOT scheduler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OpenOS</a:t>
            </a:r>
            <a:r>
              <a:rPr lang="en-US" dirty="0" smtClean="0"/>
              <a:t> scheduler (tasks)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802.15.4 scheduling via interrupts</a:t>
            </a:r>
          </a:p>
          <a:p>
            <a:pPr lvl="1"/>
            <a:r>
              <a:rPr lang="en-US" dirty="0" smtClean="0"/>
              <a:t>-&gt; short term: remove </a:t>
            </a:r>
            <a:r>
              <a:rPr lang="en-US" dirty="0" err="1" smtClean="0"/>
              <a:t>OpenOS</a:t>
            </a:r>
            <a:r>
              <a:rPr lang="en-US" dirty="0" smtClean="0"/>
              <a:t> scheduler</a:t>
            </a:r>
          </a:p>
          <a:p>
            <a:pPr lvl="1"/>
            <a:r>
              <a:rPr lang="en-US" dirty="0" smtClean="0"/>
              <a:t>-&gt; long term: RIOT scheduler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1" name="Picture 20" descr="imag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57">
            <a:off x="8177066" y="1062926"/>
            <a:ext cx="770628" cy="1028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 descr="download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2528">
            <a:off x="7752258" y="2310002"/>
            <a:ext cx="1022329" cy="1189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 descr="Mr_Burns_evil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428">
            <a:off x="4017583" y="4389541"/>
            <a:ext cx="1523251" cy="1874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441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94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Topic: TiSCH for RIOT reloaded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Wählisch</dc:creator>
  <cp:lastModifiedBy>Michael Frey</cp:lastModifiedBy>
  <cp:revision>79</cp:revision>
  <dcterms:created xsi:type="dcterms:W3CDTF">2012-08-31T08:26:41Z</dcterms:created>
  <dcterms:modified xsi:type="dcterms:W3CDTF">2017-07-26T20:48:40Z</dcterms:modified>
</cp:coreProperties>
</file>