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Arimo Bold" charset="1" panose="020B0704020202020204"/>
      <p:regular r:id="rId30"/>
    </p:embeddedFont>
    <p:embeddedFont>
      <p:font typeface="Open Sans" charset="1" panose="020B0606030504020204"/>
      <p:regular r:id="rId31"/>
    </p:embeddedFont>
    <p:embeddedFont>
      <p:font typeface="Open Sans Bold" charset="1" panose="020B0806030504020204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notesMasters/notesMaster1.xml" Type="http://schemas.openxmlformats.org/officeDocument/2006/relationships/notesMaster"/><Relationship Id="rId28" Target="theme/theme2.xml" Type="http://schemas.openxmlformats.org/officeDocument/2006/relationships/theme"/><Relationship Id="rId29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notesSlides/notesSlide2.xml" Type="http://schemas.openxmlformats.org/officeDocument/2006/relationships/notesSlide"/><Relationship Id="rId33" Target="notesSlides/notesSlide3.xml" Type="http://schemas.openxmlformats.org/officeDocument/2006/relationships/notesSlide"/><Relationship Id="rId34" Target="notesSlides/notesSlide4.xml" Type="http://schemas.openxmlformats.org/officeDocument/2006/relationships/notesSlide"/><Relationship Id="rId35" Target="notesSlides/notesSlide5.xml" Type="http://schemas.openxmlformats.org/officeDocument/2006/relationships/notesSlide"/><Relationship Id="rId36" Target="notesSlides/notesSlide6.xml" Type="http://schemas.openxmlformats.org/officeDocument/2006/relationships/notesSlide"/><Relationship Id="rId37" Target="fonts/font37.fntdata" Type="http://schemas.openxmlformats.org/officeDocument/2006/relationships/font"/><Relationship Id="rId38" Target="notesSlides/notesSlide7.xml" Type="http://schemas.openxmlformats.org/officeDocument/2006/relationships/notesSlide"/><Relationship Id="rId39" Target="notesSlides/notesSlide8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9.xml" Type="http://schemas.openxmlformats.org/officeDocument/2006/relationships/notesSlide"/><Relationship Id="rId41" Target="notesSlides/notesSlide10.xml" Type="http://schemas.openxmlformats.org/officeDocument/2006/relationships/notesSlide"/><Relationship Id="rId42" Target="notesSlides/notesSlide11.xml" Type="http://schemas.openxmlformats.org/officeDocument/2006/relationships/notesSlide"/><Relationship Id="rId43" Target="notesSlides/notesSlide12.xml" Type="http://schemas.openxmlformats.org/officeDocument/2006/relationships/notesSlide"/><Relationship Id="rId44" Target="notesSlides/notesSlide13.xml" Type="http://schemas.openxmlformats.org/officeDocument/2006/relationships/notesSlide"/><Relationship Id="rId45" Target="notesSlides/notesSlide14.xml" Type="http://schemas.openxmlformats.org/officeDocument/2006/relationships/notesSlide"/><Relationship Id="rId46" Target="notesSlides/notesSlide15.xml" Type="http://schemas.openxmlformats.org/officeDocument/2006/relationships/notesSlide"/><Relationship Id="rId47" Target="notesSlides/notesSlide16.xml" Type="http://schemas.openxmlformats.org/officeDocument/2006/relationships/notesSlide"/><Relationship Id="rId48" Target="notesSlides/notesSlide17.xml" Type="http://schemas.openxmlformats.org/officeDocument/2006/relationships/notesSlide"/><Relationship Id="rId49" Target="notesSlides/notesSlide18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9.xml" Type="http://schemas.openxmlformats.org/officeDocument/2006/relationships/notesSlide"/><Relationship Id="rId51" Target="notesSlides/notesSlide20.xml" Type="http://schemas.openxmlformats.org/officeDocument/2006/relationships/notesSlide"/><Relationship Id="rId52" Target="notesSlides/notesSlide21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11" Target="../media/image9.svg" Type="http://schemas.openxmlformats.org/officeDocument/2006/relationships/image"/><Relationship Id="rId12" Target="../media/image10.png" Type="http://schemas.openxmlformats.org/officeDocument/2006/relationships/image"/><Relationship Id="rId13" Target="../media/image11.svg" Type="http://schemas.openxmlformats.org/officeDocument/2006/relationships/image"/><Relationship Id="rId14" Target="../media/image12.png" Type="http://schemas.openxmlformats.org/officeDocument/2006/relationships/image"/><Relationship Id="rId15" Target="../media/image13.svg" Type="http://schemas.openxmlformats.org/officeDocument/2006/relationships/image"/><Relationship Id="rId16" Target="../media/image14.png" Type="http://schemas.openxmlformats.org/officeDocument/2006/relationships/image"/><Relationship Id="rId17" Target="../media/image15.svg" Type="http://schemas.openxmlformats.org/officeDocument/2006/relationships/image"/><Relationship Id="rId18" Target="../media/image16.png" Type="http://schemas.openxmlformats.org/officeDocument/2006/relationships/image"/><Relationship Id="rId19" Target="../media/image17.sv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png" Type="http://schemas.openxmlformats.org/officeDocument/2006/relationships/image"/><Relationship Id="rId21" Target="../media/image19.svg" Type="http://schemas.openxmlformats.org/officeDocument/2006/relationships/imag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0.jpe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0.jpe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0.jpe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0.jpe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20.jpe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20.jpe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20.jpe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20.jpe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20.jpe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20.jpe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0.jpe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20.jpeg" Type="http://schemas.openxmlformats.org/officeDocument/2006/relationships/image"/><Relationship Id="rId4" Target="../media/image4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20.jpe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0.jpe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0.jpe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0.jpe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0.jpe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20.jpe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0.jpeg" Type="http://schemas.openxmlformats.org/officeDocument/2006/relationships/image"/><Relationship Id="rId4" Target="../media/image26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0.jpeg" Type="http://schemas.openxmlformats.org/officeDocument/2006/relationships/image"/><Relationship Id="rId4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36190" y="944108"/>
            <a:ext cx="203750" cy="269750"/>
          </a:xfrm>
          <a:custGeom>
            <a:avLst/>
            <a:gdLst/>
            <a:ahLst/>
            <a:cxnLst/>
            <a:rect r="r" b="b" t="t" l="l"/>
            <a:pathLst>
              <a:path h="269750" w="203750">
                <a:moveTo>
                  <a:pt x="0" y="0"/>
                </a:moveTo>
                <a:lnTo>
                  <a:pt x="203750" y="0"/>
                </a:lnTo>
                <a:lnTo>
                  <a:pt x="203750" y="269750"/>
                </a:lnTo>
                <a:lnTo>
                  <a:pt x="0" y="269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04686" y="-432456"/>
            <a:ext cx="17315134" cy="11075255"/>
          </a:xfrm>
          <a:custGeom>
            <a:avLst/>
            <a:gdLst/>
            <a:ahLst/>
            <a:cxnLst/>
            <a:rect r="r" b="b" t="t" l="l"/>
            <a:pathLst>
              <a:path h="11075255" w="17315134">
                <a:moveTo>
                  <a:pt x="0" y="0"/>
                </a:moveTo>
                <a:lnTo>
                  <a:pt x="17315134" y="0"/>
                </a:lnTo>
                <a:lnTo>
                  <a:pt x="17315134" y="11075255"/>
                </a:lnTo>
                <a:lnTo>
                  <a:pt x="0" y="11075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6100" y="8084874"/>
            <a:ext cx="891353" cy="238146"/>
          </a:xfrm>
          <a:custGeom>
            <a:avLst/>
            <a:gdLst/>
            <a:ahLst/>
            <a:cxnLst/>
            <a:rect r="r" b="b" t="t" l="l"/>
            <a:pathLst>
              <a:path h="238146" w="891353">
                <a:moveTo>
                  <a:pt x="0" y="0"/>
                </a:moveTo>
                <a:lnTo>
                  <a:pt x="891353" y="0"/>
                </a:lnTo>
                <a:lnTo>
                  <a:pt x="891353" y="238146"/>
                </a:lnTo>
                <a:lnTo>
                  <a:pt x="0" y="238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06274" y="9638740"/>
            <a:ext cx="1313213" cy="238146"/>
          </a:xfrm>
          <a:custGeom>
            <a:avLst/>
            <a:gdLst/>
            <a:ahLst/>
            <a:cxnLst/>
            <a:rect r="r" b="b" t="t" l="l"/>
            <a:pathLst>
              <a:path h="238146" w="1313213">
                <a:moveTo>
                  <a:pt x="0" y="0"/>
                </a:moveTo>
                <a:lnTo>
                  <a:pt x="1313213" y="0"/>
                </a:lnTo>
                <a:lnTo>
                  <a:pt x="1313213" y="238146"/>
                </a:lnTo>
                <a:lnTo>
                  <a:pt x="0" y="2381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97525" y="2703825"/>
            <a:ext cx="279450" cy="271300"/>
          </a:xfrm>
          <a:custGeom>
            <a:avLst/>
            <a:gdLst/>
            <a:ahLst/>
            <a:cxnLst/>
            <a:rect r="r" b="b" t="t" l="l"/>
            <a:pathLst>
              <a:path h="271300" w="279450">
                <a:moveTo>
                  <a:pt x="0" y="0"/>
                </a:moveTo>
                <a:lnTo>
                  <a:pt x="279450" y="0"/>
                </a:lnTo>
                <a:lnTo>
                  <a:pt x="279450" y="271300"/>
                </a:lnTo>
                <a:lnTo>
                  <a:pt x="0" y="2713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933851" y="8463275"/>
            <a:ext cx="279450" cy="271300"/>
          </a:xfrm>
          <a:custGeom>
            <a:avLst/>
            <a:gdLst/>
            <a:ahLst/>
            <a:cxnLst/>
            <a:rect r="r" b="b" t="t" l="l"/>
            <a:pathLst>
              <a:path h="271300" w="279450">
                <a:moveTo>
                  <a:pt x="0" y="0"/>
                </a:moveTo>
                <a:lnTo>
                  <a:pt x="279450" y="0"/>
                </a:lnTo>
                <a:lnTo>
                  <a:pt x="279450" y="271300"/>
                </a:lnTo>
                <a:lnTo>
                  <a:pt x="0" y="2713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79234" y="1347874"/>
            <a:ext cx="898152" cy="238146"/>
          </a:xfrm>
          <a:custGeom>
            <a:avLst/>
            <a:gdLst/>
            <a:ahLst/>
            <a:cxnLst/>
            <a:rect r="r" b="b" t="t" l="l"/>
            <a:pathLst>
              <a:path h="238146" w="898152">
                <a:moveTo>
                  <a:pt x="0" y="0"/>
                </a:moveTo>
                <a:lnTo>
                  <a:pt x="898152" y="0"/>
                </a:lnTo>
                <a:lnTo>
                  <a:pt x="898152" y="238146"/>
                </a:lnTo>
                <a:lnTo>
                  <a:pt x="0" y="23814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19690" y="7006308"/>
            <a:ext cx="203750" cy="269750"/>
          </a:xfrm>
          <a:custGeom>
            <a:avLst/>
            <a:gdLst/>
            <a:ahLst/>
            <a:cxnLst/>
            <a:rect r="r" b="b" t="t" l="l"/>
            <a:pathLst>
              <a:path h="269750" w="203750">
                <a:moveTo>
                  <a:pt x="0" y="0"/>
                </a:moveTo>
                <a:lnTo>
                  <a:pt x="203750" y="0"/>
                </a:lnTo>
                <a:lnTo>
                  <a:pt x="203750" y="269750"/>
                </a:lnTo>
                <a:lnTo>
                  <a:pt x="0" y="26975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18501" y="2703825"/>
            <a:ext cx="279450" cy="271300"/>
          </a:xfrm>
          <a:custGeom>
            <a:avLst/>
            <a:gdLst/>
            <a:ahLst/>
            <a:cxnLst/>
            <a:rect r="r" b="b" t="t" l="l"/>
            <a:pathLst>
              <a:path h="271300" w="279450">
                <a:moveTo>
                  <a:pt x="0" y="0"/>
                </a:moveTo>
                <a:lnTo>
                  <a:pt x="279450" y="0"/>
                </a:lnTo>
                <a:lnTo>
                  <a:pt x="279450" y="271300"/>
                </a:lnTo>
                <a:lnTo>
                  <a:pt x="0" y="271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73125" y="1665438"/>
            <a:ext cx="10341750" cy="258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b="true" sz="56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Système Big </a:t>
            </a:r>
            <a:r>
              <a:rPr lang="en-US" b="true" sz="56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Data d’Analyse Intelligente des Avis Clients et Recommandation de Produits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8834" y="6187159"/>
            <a:ext cx="4195366" cy="1581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Preparé par :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KOLIE MICHEL SAGESSE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KINDA Abdoul Latif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328934" y="6187159"/>
            <a:ext cx="2585740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Proposé par :</a:t>
            </a:r>
          </a:p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Mr. Sassi Imad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45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14024" y="688658"/>
            <a:ext cx="536475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Évaluation des Modèles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20436" y="1715644"/>
            <a:ext cx="5658346" cy="145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Regression logistique</a:t>
            </a:r>
          </a:p>
          <a:p>
            <a:pPr algn="ctr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45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14024" y="688658"/>
            <a:ext cx="536475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Évaluation des Modèles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88303" y="1706119"/>
            <a:ext cx="2311400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XGBoost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45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14024" y="688658"/>
            <a:ext cx="536475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Évaluation des Modèles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70714" y="1503274"/>
            <a:ext cx="754657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SVM(Support Vector Machine)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87157" y="688658"/>
            <a:ext cx="7113687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Démonstration de l’Application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87157" y="688658"/>
            <a:ext cx="7113687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Démonstration de l’Application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87157" y="688658"/>
            <a:ext cx="7113687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Démonstration de l’Application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45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39262" y="688658"/>
            <a:ext cx="6009481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Scalabilité et Déploiement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5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6267" y="-10287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93844" y="688658"/>
            <a:ext cx="2500312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440406" cy="10372728"/>
          </a:xfrm>
          <a:custGeom>
            <a:avLst/>
            <a:gdLst/>
            <a:ahLst/>
            <a:cxnLst/>
            <a:rect r="r" b="b" t="t" l="l"/>
            <a:pathLst>
              <a:path h="10372728" w="18440406">
                <a:moveTo>
                  <a:pt x="0" y="0"/>
                </a:moveTo>
                <a:lnTo>
                  <a:pt x="18440406" y="0"/>
                </a:lnTo>
                <a:lnTo>
                  <a:pt x="18440406" y="10372728"/>
                </a:lnTo>
                <a:lnTo>
                  <a:pt x="0" y="103727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29314" y="688658"/>
            <a:ext cx="2429371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Questions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45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034250" y="415291"/>
            <a:ext cx="381833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b="true" sz="36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Datasets Utilisés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30762" y="504826"/>
            <a:ext cx="9426476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Architecture Technique Globale (Schéma)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973018" y="1118235"/>
            <a:ext cx="12341965" cy="9174142"/>
          </a:xfrm>
          <a:custGeom>
            <a:avLst/>
            <a:gdLst/>
            <a:ahLst/>
            <a:cxnLst/>
            <a:rect r="r" b="b" t="t" l="l"/>
            <a:pathLst>
              <a:path h="9174142" w="12341965">
                <a:moveTo>
                  <a:pt x="0" y="0"/>
                </a:moveTo>
                <a:lnTo>
                  <a:pt x="12341964" y="0"/>
                </a:lnTo>
                <a:lnTo>
                  <a:pt x="12341964" y="9174142"/>
                </a:lnTo>
                <a:lnTo>
                  <a:pt x="0" y="91741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25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91748" y="0"/>
            <a:ext cx="11704503" cy="10089307"/>
          </a:xfrm>
          <a:custGeom>
            <a:avLst/>
            <a:gdLst/>
            <a:ahLst/>
            <a:cxnLst/>
            <a:rect r="r" b="b" t="t" l="l"/>
            <a:pathLst>
              <a:path h="10089307" w="11704503">
                <a:moveTo>
                  <a:pt x="0" y="0"/>
                </a:moveTo>
                <a:lnTo>
                  <a:pt x="11704504" y="0"/>
                </a:lnTo>
                <a:lnTo>
                  <a:pt x="11704504" y="10089307"/>
                </a:lnTo>
                <a:lnTo>
                  <a:pt x="0" y="100893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53" r="0" b="-75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F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400" y="152400"/>
            <a:ext cx="18288006" cy="10287000"/>
          </a:xfrm>
          <a:custGeom>
            <a:avLst/>
            <a:gdLst/>
            <a:ahLst/>
            <a:cxnLst/>
            <a:rect r="r" b="b" t="t" l="l"/>
            <a:pathLst>
              <a:path h="10287000" w="18288006">
                <a:moveTo>
                  <a:pt x="0" y="0"/>
                </a:moveTo>
                <a:lnTo>
                  <a:pt x="18288006" y="0"/>
                </a:lnTo>
                <a:lnTo>
                  <a:pt x="182880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9" b="-91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8288006" cy="10287003"/>
          </a:xfrm>
          <a:custGeom>
            <a:avLst/>
            <a:gdLst/>
            <a:ahLst/>
            <a:cxnLst/>
            <a:rect r="r" b="b" t="t" l="l"/>
            <a:pathLst>
              <a:path h="10287003" w="18288006">
                <a:moveTo>
                  <a:pt x="0" y="0"/>
                </a:moveTo>
                <a:lnTo>
                  <a:pt x="18288006" y="0"/>
                </a:lnTo>
                <a:lnTo>
                  <a:pt x="18288006" y="10287003"/>
                </a:lnTo>
                <a:lnTo>
                  <a:pt x="0" y="1028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95863" y="5488997"/>
            <a:ext cx="10655" cy="38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2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071247" y="5845451"/>
            <a:ext cx="490041" cy="297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SVM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704570" y="6194108"/>
            <a:ext cx="188595" cy="184785"/>
            <a:chOff x="0" y="0"/>
            <a:chExt cx="251460" cy="2463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1920" y="140970"/>
                    <a:pt x="109220" y="144780"/>
                  </a:cubicBezTo>
                  <a:cubicBezTo>
                    <a:pt x="9144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3704570" y="6194108"/>
            <a:ext cx="188595" cy="184785"/>
            <a:chOff x="0" y="0"/>
            <a:chExt cx="251460" cy="2463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1920" y="140970"/>
                    <a:pt x="109220" y="144780"/>
                  </a:cubicBezTo>
                  <a:cubicBezTo>
                    <a:pt x="9144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255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3473112" y="6252210"/>
            <a:ext cx="188595" cy="184785"/>
            <a:chOff x="0" y="0"/>
            <a:chExt cx="251460" cy="2463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3473112" y="6252210"/>
            <a:ext cx="188595" cy="184785"/>
            <a:chOff x="0" y="0"/>
            <a:chExt cx="251460" cy="24638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3820775" y="6213158"/>
            <a:ext cx="188595" cy="184785"/>
            <a:chOff x="0" y="0"/>
            <a:chExt cx="251460" cy="2463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3820775" y="6213158"/>
            <a:ext cx="188595" cy="184785"/>
            <a:chOff x="0" y="0"/>
            <a:chExt cx="251460" cy="2463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3820775" y="6213158"/>
            <a:ext cx="188595" cy="184785"/>
            <a:chOff x="0" y="0"/>
            <a:chExt cx="251460" cy="2463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3820775" y="6213158"/>
            <a:ext cx="188595" cy="184785"/>
            <a:chOff x="0" y="0"/>
            <a:chExt cx="251460" cy="2463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13550265" y="6194108"/>
            <a:ext cx="188595" cy="184785"/>
            <a:chOff x="0" y="0"/>
            <a:chExt cx="251460" cy="24638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3550265" y="6194108"/>
            <a:ext cx="188595" cy="184785"/>
            <a:chOff x="0" y="0"/>
            <a:chExt cx="251460" cy="24638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3550265" y="6194108"/>
            <a:ext cx="188595" cy="184785"/>
            <a:chOff x="0" y="0"/>
            <a:chExt cx="251460" cy="24638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3549312" y="6171247"/>
            <a:ext cx="465772" cy="212408"/>
            <a:chOff x="0" y="0"/>
            <a:chExt cx="621030" cy="28321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8260" y="38100"/>
              <a:ext cx="521970" cy="204470"/>
            </a:xfrm>
            <a:custGeom>
              <a:avLst/>
              <a:gdLst/>
              <a:ahLst/>
              <a:cxnLst/>
              <a:rect r="r" b="b" t="t" l="l"/>
              <a:pathLst>
                <a:path h="204470" w="521970">
                  <a:moveTo>
                    <a:pt x="64770" y="40640"/>
                  </a:moveTo>
                  <a:cubicBezTo>
                    <a:pt x="314960" y="10160"/>
                    <a:pt x="422910" y="0"/>
                    <a:pt x="466090" y="15240"/>
                  </a:cubicBezTo>
                  <a:cubicBezTo>
                    <a:pt x="487680" y="21590"/>
                    <a:pt x="497840" y="33020"/>
                    <a:pt x="508000" y="45720"/>
                  </a:cubicBezTo>
                  <a:cubicBezTo>
                    <a:pt x="516890" y="59690"/>
                    <a:pt x="521970" y="80010"/>
                    <a:pt x="521970" y="96520"/>
                  </a:cubicBezTo>
                  <a:cubicBezTo>
                    <a:pt x="520700" y="113030"/>
                    <a:pt x="513080" y="132080"/>
                    <a:pt x="502920" y="144780"/>
                  </a:cubicBezTo>
                  <a:cubicBezTo>
                    <a:pt x="491490" y="157480"/>
                    <a:pt x="474980" y="168910"/>
                    <a:pt x="457200" y="171450"/>
                  </a:cubicBezTo>
                  <a:cubicBezTo>
                    <a:pt x="436880" y="173990"/>
                    <a:pt x="400050" y="166370"/>
                    <a:pt x="384810" y="151130"/>
                  </a:cubicBezTo>
                  <a:cubicBezTo>
                    <a:pt x="368300" y="135890"/>
                    <a:pt x="355600" y="101600"/>
                    <a:pt x="359410" y="78740"/>
                  </a:cubicBezTo>
                  <a:cubicBezTo>
                    <a:pt x="363220" y="57150"/>
                    <a:pt x="387350" y="27940"/>
                    <a:pt x="406400" y="17780"/>
                  </a:cubicBezTo>
                  <a:cubicBezTo>
                    <a:pt x="421640" y="10160"/>
                    <a:pt x="441960" y="8890"/>
                    <a:pt x="457200" y="12700"/>
                  </a:cubicBezTo>
                  <a:cubicBezTo>
                    <a:pt x="473710" y="16510"/>
                    <a:pt x="491490" y="26670"/>
                    <a:pt x="501650" y="39370"/>
                  </a:cubicBezTo>
                  <a:cubicBezTo>
                    <a:pt x="513080" y="52070"/>
                    <a:pt x="520700" y="71120"/>
                    <a:pt x="521970" y="87630"/>
                  </a:cubicBezTo>
                  <a:cubicBezTo>
                    <a:pt x="521970" y="104140"/>
                    <a:pt x="518160" y="124460"/>
                    <a:pt x="508000" y="137160"/>
                  </a:cubicBezTo>
                  <a:cubicBezTo>
                    <a:pt x="494030" y="153670"/>
                    <a:pt x="469900" y="166370"/>
                    <a:pt x="440690" y="173990"/>
                  </a:cubicBezTo>
                  <a:cubicBezTo>
                    <a:pt x="394970" y="185420"/>
                    <a:pt x="316230" y="170180"/>
                    <a:pt x="254000" y="172720"/>
                  </a:cubicBezTo>
                  <a:cubicBezTo>
                    <a:pt x="189230" y="176530"/>
                    <a:pt x="97790" y="204470"/>
                    <a:pt x="57150" y="193040"/>
                  </a:cubicBezTo>
                  <a:cubicBezTo>
                    <a:pt x="35560" y="186690"/>
                    <a:pt x="22860" y="173990"/>
                    <a:pt x="12700" y="160020"/>
                  </a:cubicBezTo>
                  <a:cubicBezTo>
                    <a:pt x="3810" y="144780"/>
                    <a:pt x="0" y="120650"/>
                    <a:pt x="2540" y="105410"/>
                  </a:cubicBezTo>
                  <a:cubicBezTo>
                    <a:pt x="3810" y="91440"/>
                    <a:pt x="8890" y="80010"/>
                    <a:pt x="16510" y="69850"/>
                  </a:cubicBezTo>
                  <a:cubicBezTo>
                    <a:pt x="27940" y="58420"/>
                    <a:pt x="64770" y="40640"/>
                    <a:pt x="64770" y="4064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13820775" y="6174105"/>
            <a:ext cx="188595" cy="184785"/>
            <a:chOff x="0" y="0"/>
            <a:chExt cx="251460" cy="24638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49530" y="5080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335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4460"/>
                    <a:pt x="11430" y="115570"/>
                  </a:cubicBezTo>
                  <a:cubicBezTo>
                    <a:pt x="5080" y="105410"/>
                    <a:pt x="0" y="9271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13820775" y="6174105"/>
            <a:ext cx="188595" cy="184785"/>
            <a:chOff x="0" y="0"/>
            <a:chExt cx="251460" cy="24638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49530" y="5080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335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4460"/>
                    <a:pt x="11430" y="115570"/>
                  </a:cubicBezTo>
                  <a:cubicBezTo>
                    <a:pt x="5080" y="105410"/>
                    <a:pt x="0" y="9271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5" id="35"/>
          <p:cNvGrpSpPr/>
          <p:nvPr/>
        </p:nvGrpSpPr>
        <p:grpSpPr>
          <a:xfrm rot="0">
            <a:off x="13820775" y="6174105"/>
            <a:ext cx="188595" cy="184785"/>
            <a:chOff x="0" y="0"/>
            <a:chExt cx="251460" cy="24638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49530" y="5080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335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4460"/>
                    <a:pt x="11430" y="115570"/>
                  </a:cubicBezTo>
                  <a:cubicBezTo>
                    <a:pt x="5080" y="105410"/>
                    <a:pt x="0" y="9271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13820775" y="6174105"/>
            <a:ext cx="188595" cy="184785"/>
            <a:chOff x="0" y="0"/>
            <a:chExt cx="251460" cy="24638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49530" y="5080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335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4460"/>
                    <a:pt x="11430" y="115570"/>
                  </a:cubicBezTo>
                  <a:cubicBezTo>
                    <a:pt x="5080" y="105410"/>
                    <a:pt x="0" y="9271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9" id="39"/>
          <p:cNvGrpSpPr/>
          <p:nvPr/>
        </p:nvGrpSpPr>
        <p:grpSpPr>
          <a:xfrm rot="0">
            <a:off x="13956030" y="6232208"/>
            <a:ext cx="188595" cy="184785"/>
            <a:chOff x="0" y="0"/>
            <a:chExt cx="251460" cy="24638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762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1" id="41"/>
          <p:cNvGrpSpPr/>
          <p:nvPr/>
        </p:nvGrpSpPr>
        <p:grpSpPr>
          <a:xfrm rot="0">
            <a:off x="13956030" y="6232208"/>
            <a:ext cx="188595" cy="184785"/>
            <a:chOff x="0" y="0"/>
            <a:chExt cx="251460" cy="24638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762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3" id="43"/>
          <p:cNvGrpSpPr/>
          <p:nvPr/>
        </p:nvGrpSpPr>
        <p:grpSpPr>
          <a:xfrm rot="0">
            <a:off x="13956030" y="6232208"/>
            <a:ext cx="188595" cy="184785"/>
            <a:chOff x="0" y="0"/>
            <a:chExt cx="251460" cy="24638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762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5" id="45"/>
          <p:cNvGrpSpPr/>
          <p:nvPr/>
        </p:nvGrpSpPr>
        <p:grpSpPr>
          <a:xfrm rot="0">
            <a:off x="13956030" y="6116955"/>
            <a:ext cx="188595" cy="184785"/>
            <a:chOff x="0" y="0"/>
            <a:chExt cx="251460" cy="24638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7" id="47"/>
          <p:cNvGrpSpPr/>
          <p:nvPr/>
        </p:nvGrpSpPr>
        <p:grpSpPr>
          <a:xfrm rot="0">
            <a:off x="13956030" y="6116955"/>
            <a:ext cx="188595" cy="184785"/>
            <a:chOff x="0" y="0"/>
            <a:chExt cx="251460" cy="24638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9" id="49"/>
          <p:cNvGrpSpPr/>
          <p:nvPr/>
        </p:nvGrpSpPr>
        <p:grpSpPr>
          <a:xfrm rot="0">
            <a:off x="13956030" y="6116955"/>
            <a:ext cx="188595" cy="184785"/>
            <a:chOff x="0" y="0"/>
            <a:chExt cx="251460" cy="24638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1" id="51"/>
          <p:cNvGrpSpPr/>
          <p:nvPr/>
        </p:nvGrpSpPr>
        <p:grpSpPr>
          <a:xfrm rot="0">
            <a:off x="13956030" y="6116955"/>
            <a:ext cx="188595" cy="184785"/>
            <a:chOff x="0" y="0"/>
            <a:chExt cx="251460" cy="24638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3" id="53"/>
          <p:cNvGrpSpPr/>
          <p:nvPr/>
        </p:nvGrpSpPr>
        <p:grpSpPr>
          <a:xfrm rot="0">
            <a:off x="14033182" y="6194108"/>
            <a:ext cx="188595" cy="184785"/>
            <a:chOff x="0" y="0"/>
            <a:chExt cx="251460" cy="24638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5" id="55"/>
          <p:cNvGrpSpPr/>
          <p:nvPr/>
        </p:nvGrpSpPr>
        <p:grpSpPr>
          <a:xfrm rot="0">
            <a:off x="14033182" y="6194108"/>
            <a:ext cx="188595" cy="184785"/>
            <a:chOff x="0" y="0"/>
            <a:chExt cx="251460" cy="24638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7" id="57"/>
          <p:cNvGrpSpPr/>
          <p:nvPr/>
        </p:nvGrpSpPr>
        <p:grpSpPr>
          <a:xfrm rot="0">
            <a:off x="14033182" y="6194108"/>
            <a:ext cx="188595" cy="184785"/>
            <a:chOff x="0" y="0"/>
            <a:chExt cx="251460" cy="24638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001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5080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9" id="59"/>
          <p:cNvGrpSpPr/>
          <p:nvPr/>
        </p:nvGrpSpPr>
        <p:grpSpPr>
          <a:xfrm rot="0">
            <a:off x="13743623" y="6252210"/>
            <a:ext cx="188595" cy="184785"/>
            <a:chOff x="0" y="0"/>
            <a:chExt cx="251460" cy="24638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127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1" id="61"/>
          <p:cNvGrpSpPr/>
          <p:nvPr/>
        </p:nvGrpSpPr>
        <p:grpSpPr>
          <a:xfrm rot="0">
            <a:off x="13743623" y="6252210"/>
            <a:ext cx="188595" cy="184785"/>
            <a:chOff x="0" y="0"/>
            <a:chExt cx="251460" cy="24638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127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3" id="63"/>
          <p:cNvGrpSpPr/>
          <p:nvPr/>
        </p:nvGrpSpPr>
        <p:grpSpPr>
          <a:xfrm rot="0">
            <a:off x="13743623" y="6252210"/>
            <a:ext cx="188595" cy="184785"/>
            <a:chOff x="0" y="0"/>
            <a:chExt cx="251460" cy="24638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127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5" id="65"/>
          <p:cNvGrpSpPr/>
          <p:nvPr/>
        </p:nvGrpSpPr>
        <p:grpSpPr>
          <a:xfrm rot="0">
            <a:off x="13743623" y="6252210"/>
            <a:ext cx="188595" cy="184785"/>
            <a:chOff x="0" y="0"/>
            <a:chExt cx="251460" cy="24638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0970"/>
                    <a:pt x="107950" y="144780"/>
                  </a:cubicBezTo>
                  <a:cubicBezTo>
                    <a:pt x="90170" y="15113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0010"/>
                  </a:cubicBezTo>
                  <a:cubicBezTo>
                    <a:pt x="1270" y="62230"/>
                    <a:pt x="16510" y="29210"/>
                    <a:pt x="30480" y="1524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7" id="67"/>
          <p:cNvGrpSpPr/>
          <p:nvPr/>
        </p:nvGrpSpPr>
        <p:grpSpPr>
          <a:xfrm rot="0">
            <a:off x="13473112" y="6271260"/>
            <a:ext cx="188595" cy="184785"/>
            <a:chOff x="0" y="0"/>
            <a:chExt cx="251460" cy="24638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9" id="69"/>
          <p:cNvGrpSpPr/>
          <p:nvPr/>
        </p:nvGrpSpPr>
        <p:grpSpPr>
          <a:xfrm rot="0">
            <a:off x="13473112" y="6271260"/>
            <a:ext cx="188595" cy="184785"/>
            <a:chOff x="0" y="0"/>
            <a:chExt cx="251460" cy="24638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4610" y="148590"/>
                    <a:pt x="3810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1" id="71"/>
          <p:cNvGrpSpPr/>
          <p:nvPr/>
        </p:nvGrpSpPr>
        <p:grpSpPr>
          <a:xfrm rot="0">
            <a:off x="13471207" y="6035992"/>
            <a:ext cx="194310" cy="425768"/>
            <a:chOff x="0" y="0"/>
            <a:chExt cx="259080" cy="56769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49530" y="48260"/>
              <a:ext cx="167640" cy="469900"/>
            </a:xfrm>
            <a:custGeom>
              <a:avLst/>
              <a:gdLst/>
              <a:ahLst/>
              <a:cxnLst/>
              <a:rect r="r" b="b" t="t" l="l"/>
              <a:pathLst>
                <a:path h="469900" w="167640">
                  <a:moveTo>
                    <a:pt x="1270" y="391160"/>
                  </a:moveTo>
                  <a:cubicBezTo>
                    <a:pt x="11430" y="34290"/>
                    <a:pt x="21590" y="25400"/>
                    <a:pt x="34290" y="16510"/>
                  </a:cubicBezTo>
                  <a:cubicBezTo>
                    <a:pt x="48260" y="7620"/>
                    <a:pt x="67310" y="0"/>
                    <a:pt x="83820" y="2540"/>
                  </a:cubicBezTo>
                  <a:cubicBezTo>
                    <a:pt x="104140" y="5080"/>
                    <a:pt x="135890" y="24130"/>
                    <a:pt x="147320" y="40640"/>
                  </a:cubicBezTo>
                  <a:cubicBezTo>
                    <a:pt x="157480" y="54610"/>
                    <a:pt x="161290" y="73660"/>
                    <a:pt x="158750" y="90170"/>
                  </a:cubicBezTo>
                  <a:cubicBezTo>
                    <a:pt x="154940" y="110490"/>
                    <a:pt x="135890" y="142240"/>
                    <a:pt x="116840" y="152400"/>
                  </a:cubicBezTo>
                  <a:cubicBezTo>
                    <a:pt x="97790" y="162560"/>
                    <a:pt x="60960" y="160020"/>
                    <a:pt x="41910" y="152400"/>
                  </a:cubicBezTo>
                  <a:cubicBezTo>
                    <a:pt x="26670" y="144780"/>
                    <a:pt x="12700" y="130810"/>
                    <a:pt x="7620" y="115570"/>
                  </a:cubicBezTo>
                  <a:cubicBezTo>
                    <a:pt x="0" y="96520"/>
                    <a:pt x="2540" y="59690"/>
                    <a:pt x="11430" y="40640"/>
                  </a:cubicBezTo>
                  <a:cubicBezTo>
                    <a:pt x="19050" y="25400"/>
                    <a:pt x="35560" y="13970"/>
                    <a:pt x="49530" y="7620"/>
                  </a:cubicBezTo>
                  <a:cubicBezTo>
                    <a:pt x="64770" y="2540"/>
                    <a:pt x="85090" y="1270"/>
                    <a:pt x="100330" y="5080"/>
                  </a:cubicBezTo>
                  <a:cubicBezTo>
                    <a:pt x="115570" y="10160"/>
                    <a:pt x="133350" y="21590"/>
                    <a:pt x="142240" y="34290"/>
                  </a:cubicBezTo>
                  <a:cubicBezTo>
                    <a:pt x="152400" y="46990"/>
                    <a:pt x="154940" y="58420"/>
                    <a:pt x="158750" y="82550"/>
                  </a:cubicBezTo>
                  <a:cubicBezTo>
                    <a:pt x="167640" y="143510"/>
                    <a:pt x="167640" y="377190"/>
                    <a:pt x="148590" y="426720"/>
                  </a:cubicBezTo>
                  <a:cubicBezTo>
                    <a:pt x="142240" y="443230"/>
                    <a:pt x="134620" y="448310"/>
                    <a:pt x="123190" y="454660"/>
                  </a:cubicBezTo>
                  <a:cubicBezTo>
                    <a:pt x="110490" y="463550"/>
                    <a:pt x="87630" y="469900"/>
                    <a:pt x="69850" y="468630"/>
                  </a:cubicBezTo>
                  <a:cubicBezTo>
                    <a:pt x="53340" y="466090"/>
                    <a:pt x="33020" y="455930"/>
                    <a:pt x="21590" y="441960"/>
                  </a:cubicBezTo>
                  <a:cubicBezTo>
                    <a:pt x="10160" y="429260"/>
                    <a:pt x="1270" y="391160"/>
                    <a:pt x="1270" y="3911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3" id="73"/>
          <p:cNvGrpSpPr/>
          <p:nvPr/>
        </p:nvGrpSpPr>
        <p:grpSpPr>
          <a:xfrm rot="0">
            <a:off x="13916977" y="6367462"/>
            <a:ext cx="188595" cy="184785"/>
            <a:chOff x="0" y="0"/>
            <a:chExt cx="251460" cy="24638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50800" y="49530"/>
              <a:ext cx="148590" cy="151130"/>
            </a:xfrm>
            <a:custGeom>
              <a:avLst/>
              <a:gdLst/>
              <a:ahLst/>
              <a:cxnLst/>
              <a:rect r="r" b="b" t="t" l="l"/>
              <a:pathLst>
                <a:path h="151130" w="148590">
                  <a:moveTo>
                    <a:pt x="14859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5" id="75"/>
          <p:cNvGrpSpPr/>
          <p:nvPr/>
        </p:nvGrpSpPr>
        <p:grpSpPr>
          <a:xfrm rot="0">
            <a:off x="13916977" y="6367462"/>
            <a:ext cx="188595" cy="184785"/>
            <a:chOff x="0" y="0"/>
            <a:chExt cx="251460" cy="24638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50800" y="49530"/>
              <a:ext cx="148590" cy="151130"/>
            </a:xfrm>
            <a:custGeom>
              <a:avLst/>
              <a:gdLst/>
              <a:ahLst/>
              <a:cxnLst/>
              <a:rect r="r" b="b" t="t" l="l"/>
              <a:pathLst>
                <a:path h="151130" w="148590">
                  <a:moveTo>
                    <a:pt x="14859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3340" y="149860"/>
                    <a:pt x="36830" y="142240"/>
                  </a:cubicBezTo>
                  <a:cubicBezTo>
                    <a:pt x="24130" y="135890"/>
                    <a:pt x="1651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7" id="77"/>
          <p:cNvGrpSpPr/>
          <p:nvPr/>
        </p:nvGrpSpPr>
        <p:grpSpPr>
          <a:xfrm rot="0">
            <a:off x="13839825" y="6232208"/>
            <a:ext cx="188595" cy="184785"/>
            <a:chOff x="0" y="0"/>
            <a:chExt cx="251460" cy="24638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9220" y="146050"/>
                  </a:cubicBezTo>
                  <a:cubicBezTo>
                    <a:pt x="9144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7620"/>
                    <a:pt x="50800" y="2540"/>
                    <a:pt x="63500" y="1270"/>
                  </a:cubicBezTo>
                  <a:cubicBezTo>
                    <a:pt x="8255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9" id="79"/>
          <p:cNvGrpSpPr/>
          <p:nvPr/>
        </p:nvGrpSpPr>
        <p:grpSpPr>
          <a:xfrm rot="0">
            <a:off x="13839825" y="6232208"/>
            <a:ext cx="188595" cy="184785"/>
            <a:chOff x="0" y="0"/>
            <a:chExt cx="251460" cy="24638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9220" y="146050"/>
                  </a:cubicBezTo>
                  <a:cubicBezTo>
                    <a:pt x="9144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7620"/>
                    <a:pt x="50800" y="2540"/>
                    <a:pt x="63500" y="1270"/>
                  </a:cubicBezTo>
                  <a:cubicBezTo>
                    <a:pt x="8255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1" id="81"/>
          <p:cNvGrpSpPr/>
          <p:nvPr/>
        </p:nvGrpSpPr>
        <p:grpSpPr>
          <a:xfrm rot="0">
            <a:off x="13839825" y="6232208"/>
            <a:ext cx="188595" cy="184785"/>
            <a:chOff x="0" y="0"/>
            <a:chExt cx="251460" cy="24638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9220" y="146050"/>
                  </a:cubicBezTo>
                  <a:cubicBezTo>
                    <a:pt x="9144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7620"/>
                    <a:pt x="50800" y="2540"/>
                    <a:pt x="63500" y="1270"/>
                  </a:cubicBezTo>
                  <a:cubicBezTo>
                    <a:pt x="8255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3" id="83"/>
          <p:cNvGrpSpPr/>
          <p:nvPr/>
        </p:nvGrpSpPr>
        <p:grpSpPr>
          <a:xfrm rot="0">
            <a:off x="13839825" y="6232208"/>
            <a:ext cx="188595" cy="184785"/>
            <a:chOff x="0" y="0"/>
            <a:chExt cx="251460" cy="24638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9220" y="146050"/>
                  </a:cubicBezTo>
                  <a:cubicBezTo>
                    <a:pt x="9144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270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7620"/>
                    <a:pt x="50800" y="2540"/>
                    <a:pt x="63500" y="1270"/>
                  </a:cubicBezTo>
                  <a:cubicBezTo>
                    <a:pt x="8255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5" id="85"/>
          <p:cNvGrpSpPr/>
          <p:nvPr/>
        </p:nvGrpSpPr>
        <p:grpSpPr>
          <a:xfrm rot="0">
            <a:off x="13626465" y="6228397"/>
            <a:ext cx="405765" cy="198120"/>
            <a:chOff x="0" y="0"/>
            <a:chExt cx="541020" cy="26416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45720" y="36830"/>
              <a:ext cx="445770" cy="176530"/>
            </a:xfrm>
            <a:custGeom>
              <a:avLst/>
              <a:gdLst/>
              <a:ahLst/>
              <a:cxnLst/>
              <a:rect r="r" b="b" t="t" l="l"/>
              <a:pathLst>
                <a:path h="176530" w="445770">
                  <a:moveTo>
                    <a:pt x="365760" y="172720"/>
                  </a:moveTo>
                  <a:cubicBezTo>
                    <a:pt x="58420" y="171450"/>
                    <a:pt x="46990" y="168910"/>
                    <a:pt x="33020" y="158750"/>
                  </a:cubicBezTo>
                  <a:cubicBezTo>
                    <a:pt x="20320" y="148590"/>
                    <a:pt x="8890" y="132080"/>
                    <a:pt x="5080" y="115570"/>
                  </a:cubicBezTo>
                  <a:cubicBezTo>
                    <a:pt x="0" y="100330"/>
                    <a:pt x="1270" y="80010"/>
                    <a:pt x="7620" y="64770"/>
                  </a:cubicBezTo>
                  <a:cubicBezTo>
                    <a:pt x="13970" y="49530"/>
                    <a:pt x="26670" y="34290"/>
                    <a:pt x="40640" y="25400"/>
                  </a:cubicBezTo>
                  <a:cubicBezTo>
                    <a:pt x="54610" y="16510"/>
                    <a:pt x="73660" y="11430"/>
                    <a:pt x="91440" y="13970"/>
                  </a:cubicBezTo>
                  <a:cubicBezTo>
                    <a:pt x="111760" y="17780"/>
                    <a:pt x="142240" y="39370"/>
                    <a:pt x="153670" y="57150"/>
                  </a:cubicBezTo>
                  <a:cubicBezTo>
                    <a:pt x="162560" y="71120"/>
                    <a:pt x="166370" y="90170"/>
                    <a:pt x="161290" y="107950"/>
                  </a:cubicBezTo>
                  <a:cubicBezTo>
                    <a:pt x="157480" y="128270"/>
                    <a:pt x="135890" y="158750"/>
                    <a:pt x="115570" y="167640"/>
                  </a:cubicBezTo>
                  <a:cubicBezTo>
                    <a:pt x="96520" y="176530"/>
                    <a:pt x="59690" y="172720"/>
                    <a:pt x="40640" y="163830"/>
                  </a:cubicBezTo>
                  <a:cubicBezTo>
                    <a:pt x="25400" y="156210"/>
                    <a:pt x="13970" y="139700"/>
                    <a:pt x="7620" y="124460"/>
                  </a:cubicBezTo>
                  <a:cubicBezTo>
                    <a:pt x="1270" y="109220"/>
                    <a:pt x="0" y="88900"/>
                    <a:pt x="5080" y="72390"/>
                  </a:cubicBezTo>
                  <a:cubicBezTo>
                    <a:pt x="8890" y="57150"/>
                    <a:pt x="20320" y="40640"/>
                    <a:pt x="33020" y="30480"/>
                  </a:cubicBezTo>
                  <a:cubicBezTo>
                    <a:pt x="46990" y="20320"/>
                    <a:pt x="58420" y="17780"/>
                    <a:pt x="82550" y="13970"/>
                  </a:cubicBezTo>
                  <a:cubicBezTo>
                    <a:pt x="142240" y="5080"/>
                    <a:pt x="349250" y="0"/>
                    <a:pt x="402590" y="25400"/>
                  </a:cubicBezTo>
                  <a:cubicBezTo>
                    <a:pt x="424180" y="35560"/>
                    <a:pt x="431800" y="52070"/>
                    <a:pt x="438150" y="67310"/>
                  </a:cubicBezTo>
                  <a:cubicBezTo>
                    <a:pt x="444500" y="78740"/>
                    <a:pt x="445770" y="91440"/>
                    <a:pt x="443230" y="104140"/>
                  </a:cubicBezTo>
                  <a:cubicBezTo>
                    <a:pt x="440690" y="119380"/>
                    <a:pt x="430530" y="140970"/>
                    <a:pt x="417830" y="152400"/>
                  </a:cubicBezTo>
                  <a:cubicBezTo>
                    <a:pt x="405130" y="163830"/>
                    <a:pt x="365760" y="172720"/>
                    <a:pt x="365760" y="1727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7" id="87"/>
          <p:cNvGrpSpPr/>
          <p:nvPr/>
        </p:nvGrpSpPr>
        <p:grpSpPr>
          <a:xfrm rot="0">
            <a:off x="13627418" y="6232208"/>
            <a:ext cx="188595" cy="184785"/>
            <a:chOff x="0" y="0"/>
            <a:chExt cx="251460" cy="24638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7950" y="146050"/>
                  </a:cubicBezTo>
                  <a:cubicBezTo>
                    <a:pt x="9144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7620"/>
                    <a:pt x="50800" y="2540"/>
                    <a:pt x="63500" y="1270"/>
                  </a:cubicBezTo>
                  <a:cubicBezTo>
                    <a:pt x="8255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9" id="89"/>
          <p:cNvGrpSpPr/>
          <p:nvPr/>
        </p:nvGrpSpPr>
        <p:grpSpPr>
          <a:xfrm rot="0">
            <a:off x="13627418" y="6232208"/>
            <a:ext cx="188595" cy="184785"/>
            <a:chOff x="0" y="0"/>
            <a:chExt cx="251460" cy="24638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7950" y="146050"/>
                  </a:cubicBezTo>
                  <a:cubicBezTo>
                    <a:pt x="9144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7620"/>
                    <a:pt x="50800" y="2540"/>
                    <a:pt x="63500" y="1270"/>
                  </a:cubicBezTo>
                  <a:cubicBezTo>
                    <a:pt x="8255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1" id="91"/>
          <p:cNvGrpSpPr/>
          <p:nvPr/>
        </p:nvGrpSpPr>
        <p:grpSpPr>
          <a:xfrm rot="0">
            <a:off x="13627418" y="6232208"/>
            <a:ext cx="188595" cy="184785"/>
            <a:chOff x="0" y="0"/>
            <a:chExt cx="251460" cy="24638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7950" y="146050"/>
                  </a:cubicBezTo>
                  <a:cubicBezTo>
                    <a:pt x="9144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7620"/>
                    <a:pt x="50800" y="2540"/>
                    <a:pt x="63500" y="1270"/>
                  </a:cubicBezTo>
                  <a:cubicBezTo>
                    <a:pt x="8255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3" id="93"/>
          <p:cNvGrpSpPr/>
          <p:nvPr/>
        </p:nvGrpSpPr>
        <p:grpSpPr>
          <a:xfrm rot="0">
            <a:off x="13627418" y="6232208"/>
            <a:ext cx="188595" cy="184785"/>
            <a:chOff x="0" y="0"/>
            <a:chExt cx="251460" cy="24638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49530" y="49530"/>
              <a:ext cx="149860" cy="151130"/>
            </a:xfrm>
            <a:custGeom>
              <a:avLst/>
              <a:gdLst/>
              <a:ahLst/>
              <a:cxnLst/>
              <a:rect r="r" b="b" t="t" l="l"/>
              <a:pathLst>
                <a:path h="151130" w="149860">
                  <a:moveTo>
                    <a:pt x="149860" y="53340"/>
                  </a:moveTo>
                  <a:cubicBezTo>
                    <a:pt x="130810" y="134620"/>
                    <a:pt x="120650" y="142240"/>
                    <a:pt x="107950" y="146050"/>
                  </a:cubicBezTo>
                  <a:cubicBezTo>
                    <a:pt x="91440" y="15113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7780" y="29210"/>
                    <a:pt x="30480" y="16510"/>
                  </a:cubicBezTo>
                  <a:cubicBezTo>
                    <a:pt x="39370" y="7620"/>
                    <a:pt x="50800" y="2540"/>
                    <a:pt x="63500" y="1270"/>
                  </a:cubicBezTo>
                  <a:cubicBezTo>
                    <a:pt x="82550" y="0"/>
                    <a:pt x="130810" y="22860"/>
                    <a:pt x="130810" y="228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DAGmKhhKRz8</dc:identifier>
  <dcterms:modified xsi:type="dcterms:W3CDTF">2011-08-01T06:04:30Z</dcterms:modified>
  <cp:revision>1</cp:revision>
  <dc:title>Copie de Data Analysis Workshop by Slidesgo.pptx</dc:title>
</cp:coreProperties>
</file>