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5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2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3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818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3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2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9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7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98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76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911FA-710E-4BC6-8652-8F447E8974A5}" type="datetimeFigureOut">
              <a:rPr lang="fr-FR" smtClean="0"/>
              <a:t>12/11/2019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1EA3-F152-4DF0-9015-68EA38D0E9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314" y="1138720"/>
            <a:ext cx="8305263" cy="298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2018" y="830494"/>
            <a:ext cx="8995109" cy="379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5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1930" y="659258"/>
            <a:ext cx="8529418" cy="477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1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799" y="526151"/>
            <a:ext cx="8512774" cy="47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93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5465" y="2027242"/>
            <a:ext cx="8761071" cy="264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67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257" y="1002432"/>
            <a:ext cx="8484574" cy="467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1657" y="1271677"/>
            <a:ext cx="8508253" cy="3882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75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9500" y="1148312"/>
            <a:ext cx="8654321" cy="3509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7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209" y="1538428"/>
            <a:ext cx="8665622" cy="353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316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Mohsen Ayrout</dc:creator>
  <cp:lastModifiedBy>Mohsen Ayrout</cp:lastModifiedBy>
  <cp:revision>1</cp:revision>
  <dcterms:created xsi:type="dcterms:W3CDTF">2019-11-12T11:02:07Z</dcterms:created>
  <dcterms:modified xsi:type="dcterms:W3CDTF">2019-11-12T11:02:41Z</dcterms:modified>
</cp:coreProperties>
</file>