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6A10-1815-4696-9449-7525A4EA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1228-AA19-4D76-8126-50F20B2F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0156-6E7E-4FC8-9171-1AD681F8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6694-836B-4B71-A86C-8BD8FAEA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1F52-C8D1-47B9-B255-EAEAF2CC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9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1151-E0F2-421B-BC01-C4585545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9CEDE-05E7-4A62-888F-156C2CBC1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8F65-8E22-4CAA-A1ED-D3FB87FA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3D57-92EE-4BFC-BDD2-3952653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007D-85E5-491B-80D9-01B1485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2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42CDD-1E71-4900-BE57-7E80B352B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D1E11-704D-40E7-95F8-E368501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3F5E-EA61-4B69-A139-79EF68AB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297E1-DBB0-4BEE-8599-EEF4492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B3FF-7297-4FB9-A037-E7EAD82F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4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A595-17A3-4DE3-A465-386CBE07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E8C0-E0B9-4694-B8F8-4532436C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F8E7-2C6C-4759-B198-65F9C29E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4AAD-D271-4A53-8A75-AA686BD4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2C68-FA9C-4372-9653-22EE8E0C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5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0EE5-CFD1-463A-8A96-1428D0E1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69410-F3EF-49A1-B2E2-DF10186F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E2F8-F6F8-49E9-A8C9-B14EAB39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4A799-A78A-44E4-AFA0-C1DB9EF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B7D9-1C4A-46C0-91AA-706B0A97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11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AF04-2D65-4932-B751-2D9FE048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4D65-E444-4756-9B30-F814C5EBA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4D7CD-93A6-426E-A2EC-6312009B9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96FE-5FD5-4EB8-96FB-AE2A8319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A615-924C-40BC-BC72-73E0ED77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85CA-7AF8-42BC-8B09-AD2A4D7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07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FE90-35C6-41E0-ABD3-42783FF9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578E-D4FE-4889-B6E3-561676671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E4B6B-6E97-4320-915E-4B996910B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ADFAE-765E-453E-B35B-D6451EF6C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57938-2BA9-4F3C-A53C-8C77D189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B805D-F096-4271-B568-412AE0F3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DC416-1FB4-484B-B232-9BDA8819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9647D-5596-4A77-AA80-434FEB1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6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9C47-92C3-4664-AC33-7C27CF2F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5F3A0-15DE-49B9-85C3-D10C0AB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138DB-3B1B-4A53-B932-435F4547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BB39E-DBFA-491F-B8FD-1A2F1E6D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7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5549A-634A-4B1E-9B92-853A75F1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46905-C7DF-4372-8ED0-3F731DC2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9F096-B7D2-4AD7-B2A0-8D30B7F1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5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9094-F646-4418-91E0-C3EB2601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9982-6B91-423A-8012-95100912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294F5-AED6-4065-8C51-26F08EE43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A323A-EBB7-482B-BC91-AFCE3E25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B9374-27AF-4E0E-B411-4174671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890-0B9C-47D7-8042-3BC39A00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32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270-1F16-495D-A3CB-0D8093B2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C23E1-06B2-439A-9A7B-D5FE1D8A4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1C8A5-B259-40AC-91E1-D9D8B4089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545E7-391D-4468-876E-8BBE29DB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0387A-7950-4A06-919B-4946239C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956E-63C9-4C49-87ED-FCCBF1D3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8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6EAEE-EC3F-4A1B-8FBB-7C71994F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BADD6-14AA-4506-B183-0A2DEB42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F247-9FD5-4F89-96AB-98F083AA3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ACE4-CF73-43B8-B2FD-E0177475A242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8587-9902-4B6E-8A8F-5CFBF5BBC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8DCB-C8A7-4379-84EE-31D94D82F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EFDCA-6A6C-4CA2-A6E8-C987635227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97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03F-8CE3-4930-865B-B3FB46066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FBE87-E918-4105-9170-032C6AFE6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79" t="30902" r="34609" b="17547"/>
          <a:stretch/>
        </p:blipFill>
        <p:spPr>
          <a:xfrm>
            <a:off x="0" y="954"/>
            <a:ext cx="12191999" cy="3736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28FEC-22A4-499B-A3E3-6C7F8FBE8F95}"/>
              </a:ext>
            </a:extLst>
          </p:cNvPr>
          <p:cNvSpPr txBox="1"/>
          <p:nvPr/>
        </p:nvSpPr>
        <p:spPr>
          <a:xfrm>
            <a:off x="0" y="3737499"/>
            <a:ext cx="4643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encyclopédie</a:t>
            </a:r>
          </a:p>
          <a:p>
            <a:r>
              <a:rPr lang="fr-FR" dirty="0"/>
              <a:t>Kit d’urgence avec pansement</a:t>
            </a:r>
          </a:p>
          <a:p>
            <a:r>
              <a:rPr lang="fr-FR" dirty="0"/>
              <a:t>½ litre d’eau</a:t>
            </a:r>
          </a:p>
          <a:p>
            <a:r>
              <a:rPr lang="fr-FR" dirty="0"/>
              <a:t>comprime</a:t>
            </a:r>
          </a:p>
          <a:p>
            <a:r>
              <a:rPr lang="fr-FR" dirty="0"/>
              <a:t>Carte aérienne</a:t>
            </a:r>
          </a:p>
          <a:p>
            <a:r>
              <a:rPr lang="fr-FR" dirty="0"/>
              <a:t>Plusieurs manteaux</a:t>
            </a:r>
          </a:p>
          <a:p>
            <a:r>
              <a:rPr lang="fr-FR" dirty="0"/>
              <a:t>Un </a:t>
            </a:r>
            <a:r>
              <a:rPr lang="fr-FR" dirty="0" err="1"/>
              <a:t>pancho</a:t>
            </a:r>
            <a:r>
              <a:rPr lang="fr-FR" dirty="0"/>
              <a:t> en </a:t>
            </a:r>
            <a:r>
              <a:rPr lang="fr-FR" dirty="0" err="1"/>
              <a:t>elastique</a:t>
            </a:r>
            <a:endParaRPr lang="fr-FR" dirty="0"/>
          </a:p>
          <a:p>
            <a:r>
              <a:rPr lang="fr-FR" dirty="0"/>
              <a:t>Paire de lunettes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F3E77-BD33-4512-BD16-3779C77D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HAMLILI Fatima zohra</dc:creator>
  <cp:lastModifiedBy>HAMLILI Fatima zohra</cp:lastModifiedBy>
  <cp:revision>3</cp:revision>
  <dcterms:created xsi:type="dcterms:W3CDTF">2021-06-28T15:10:56Z</dcterms:created>
  <dcterms:modified xsi:type="dcterms:W3CDTF">2021-06-29T15:18:42Z</dcterms:modified>
</cp:coreProperties>
</file>