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2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4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6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2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13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2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8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24AC-4835-4E7E-B674-82A96560EE51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4A52-E5B5-4ED9-858F-C341CE17D4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2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6107" y="864743"/>
            <a:ext cx="8994075" cy="4082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963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101" y="1566809"/>
            <a:ext cx="8690225" cy="4460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38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0998" y="1472630"/>
            <a:ext cx="8450004" cy="3775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67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416" y="1215775"/>
            <a:ext cx="8604606" cy="4657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7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0855" y="1190090"/>
            <a:ext cx="8613167" cy="447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22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0922" y="1464067"/>
            <a:ext cx="8310815" cy="292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12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0989" y="702066"/>
            <a:ext cx="8878584" cy="4477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18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81191"/>
            <a:ext cx="8515818" cy="2886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47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113" y="1412698"/>
            <a:ext cx="8357241" cy="327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14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0218" y="2457053"/>
            <a:ext cx="7871565" cy="194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1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2451" y="2493265"/>
            <a:ext cx="8007096" cy="1771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21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2959" y="1104473"/>
            <a:ext cx="8993227" cy="370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2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381" y="950361"/>
            <a:ext cx="8986960" cy="410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308" y="958921"/>
            <a:ext cx="8995109" cy="389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0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8963" y="864743"/>
            <a:ext cx="8994075" cy="392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98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59" y="1618181"/>
            <a:ext cx="8659282" cy="338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82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415" y="881866"/>
            <a:ext cx="8446004" cy="4333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2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416" y="839056"/>
            <a:ext cx="8578920" cy="496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16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910" y="1583934"/>
            <a:ext cx="8485812" cy="368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74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Mohsen Ayrout</dc:creator>
  <cp:lastModifiedBy>Mohsen Ayrout</cp:lastModifiedBy>
  <cp:revision>1</cp:revision>
  <dcterms:created xsi:type="dcterms:W3CDTF">2019-11-12T11:09:39Z</dcterms:created>
  <dcterms:modified xsi:type="dcterms:W3CDTF">2019-11-12T11:10:00Z</dcterms:modified>
</cp:coreProperties>
</file>