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0" r:id="rId5"/>
    <p:sldId id="298" r:id="rId6"/>
    <p:sldId id="28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9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9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1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6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0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A68-2B47-48E4-B574-C8E54C538CBF}" type="datetimeFigureOut">
              <a:rPr lang="nl-NL" smtClean="0"/>
              <a:t>16-3-2017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534F-6401-4CE5-ABE4-29F4B9E2E9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1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76" y="3342313"/>
            <a:ext cx="1850995" cy="185099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593909" y="1585519"/>
            <a:ext cx="831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Kickstart </a:t>
            </a:r>
            <a:r>
              <a:rPr lang="nl-NL" sz="3600" dirty="0" err="1" smtClean="0"/>
              <a:t>your</a:t>
            </a:r>
            <a:r>
              <a:rPr lang="nl-NL" sz="3600" dirty="0" smtClean="0"/>
              <a:t> </a:t>
            </a:r>
            <a:r>
              <a:rPr lang="nl-NL" sz="3600" dirty="0" err="1" smtClean="0"/>
              <a:t>applications</a:t>
            </a:r>
            <a:r>
              <a:rPr lang="nl-NL" sz="3600" dirty="0" smtClean="0"/>
              <a:t> </a:t>
            </a:r>
            <a:r>
              <a:rPr lang="nl-NL" sz="3600" dirty="0" err="1" smtClean="0"/>
              <a:t>with</a:t>
            </a:r>
            <a:r>
              <a:rPr lang="nl-NL" sz="3600" dirty="0" smtClean="0"/>
              <a:t> Spring Boot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9722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Ingredients</a:t>
            </a:r>
            <a:r>
              <a:rPr lang="nl-NL" b="1" dirty="0" smtClean="0"/>
              <a:t> of a Spring web </a:t>
            </a:r>
            <a:r>
              <a:rPr lang="nl-NL" b="1" dirty="0" err="1" smtClean="0"/>
              <a:t>application</a:t>
            </a:r>
            <a:endParaRPr lang="nl-NL" b="1" dirty="0"/>
          </a:p>
        </p:txBody>
      </p:sp>
      <p:sp>
        <p:nvSpPr>
          <p:cNvPr id="4" name="Tekstvak 3"/>
          <p:cNvSpPr txBox="1"/>
          <p:nvPr/>
        </p:nvSpPr>
        <p:spPr>
          <a:xfrm>
            <a:off x="1384183" y="2055303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err="1" smtClean="0"/>
              <a:t>Maven</a:t>
            </a:r>
            <a:r>
              <a:rPr lang="nl-NL" sz="3200" i="1" dirty="0" smtClean="0"/>
              <a:t> project</a:t>
            </a:r>
            <a:endParaRPr lang="nl-NL" sz="3200" i="1" dirty="0"/>
          </a:p>
        </p:txBody>
      </p:sp>
      <p:sp>
        <p:nvSpPr>
          <p:cNvPr id="5" name="Tekstvak 4"/>
          <p:cNvSpPr txBox="1"/>
          <p:nvPr/>
        </p:nvSpPr>
        <p:spPr>
          <a:xfrm>
            <a:off x="5873691" y="1762915"/>
            <a:ext cx="991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/>
              <a:t>WAR</a:t>
            </a:r>
            <a:endParaRPr lang="nl-NL" sz="3200" i="1" dirty="0"/>
          </a:p>
        </p:txBody>
      </p:sp>
      <p:sp>
        <p:nvSpPr>
          <p:cNvPr id="6" name="Tekstvak 5"/>
          <p:cNvSpPr txBox="1"/>
          <p:nvPr/>
        </p:nvSpPr>
        <p:spPr>
          <a:xfrm>
            <a:off x="3692554" y="3549941"/>
            <a:ext cx="164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smtClean="0"/>
              <a:t>Web.xml</a:t>
            </a:r>
            <a:endParaRPr lang="nl-NL" sz="3200" i="1" dirty="0"/>
          </a:p>
        </p:txBody>
      </p:sp>
      <p:sp>
        <p:nvSpPr>
          <p:cNvPr id="7" name="Tekstvak 6"/>
          <p:cNvSpPr txBox="1"/>
          <p:nvPr/>
        </p:nvSpPr>
        <p:spPr>
          <a:xfrm>
            <a:off x="6596543" y="2905387"/>
            <a:ext cx="310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err="1" smtClean="0"/>
              <a:t>DispatcherServlet</a:t>
            </a:r>
            <a:endParaRPr lang="nl-NL" sz="3200" i="1" dirty="0"/>
          </a:p>
        </p:txBody>
      </p:sp>
      <p:sp>
        <p:nvSpPr>
          <p:cNvPr id="8" name="Tekstvak 7"/>
          <p:cNvSpPr txBox="1"/>
          <p:nvPr/>
        </p:nvSpPr>
        <p:spPr>
          <a:xfrm>
            <a:off x="4660084" y="4704861"/>
            <a:ext cx="4002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err="1" smtClean="0"/>
              <a:t>Handlers</a:t>
            </a:r>
            <a:r>
              <a:rPr lang="nl-NL" sz="3200" i="1" dirty="0" smtClean="0"/>
              <a:t> / interceptors</a:t>
            </a:r>
            <a:endParaRPr lang="nl-NL" sz="3200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948229" y="4306384"/>
            <a:ext cx="303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err="1" smtClean="0"/>
              <a:t>Servlet</a:t>
            </a:r>
            <a:r>
              <a:rPr lang="nl-NL" sz="3200" i="1" dirty="0" smtClean="0"/>
              <a:t> Container</a:t>
            </a:r>
            <a:endParaRPr lang="nl-NL" sz="3200" i="1" dirty="0"/>
          </a:p>
        </p:txBody>
      </p:sp>
      <p:sp>
        <p:nvSpPr>
          <p:cNvPr id="10" name="Tekstvak 9"/>
          <p:cNvSpPr txBox="1"/>
          <p:nvPr/>
        </p:nvSpPr>
        <p:spPr>
          <a:xfrm>
            <a:off x="2769245" y="5567393"/>
            <a:ext cx="1890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i="1" dirty="0" err="1" smtClean="0"/>
              <a:t>AppServer</a:t>
            </a:r>
            <a:endParaRPr lang="nl-NL" sz="3200" i="1" dirty="0"/>
          </a:p>
        </p:txBody>
      </p:sp>
    </p:spTree>
    <p:extLst>
      <p:ext uri="{BB962C8B-B14F-4D97-AF65-F5344CB8AC3E}">
        <p14:creationId xmlns:p14="http://schemas.microsoft.com/office/powerpoint/2010/main" val="25513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918951" y="2007101"/>
            <a:ext cx="105952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smtClean="0"/>
              <a:t>Get up-</a:t>
            </a:r>
            <a:r>
              <a:rPr lang="nl-NL" sz="3200" dirty="0" err="1" smtClean="0"/>
              <a:t>and</a:t>
            </a:r>
            <a:r>
              <a:rPr lang="nl-NL" sz="3200" dirty="0" smtClean="0"/>
              <a:t>-running as </a:t>
            </a:r>
            <a:r>
              <a:rPr lang="nl-NL" sz="3200" dirty="0" err="1" smtClean="0"/>
              <a:t>quickly</a:t>
            </a:r>
            <a:r>
              <a:rPr lang="nl-NL" sz="3200" dirty="0" smtClean="0"/>
              <a:t> as </a:t>
            </a:r>
            <a:r>
              <a:rPr lang="nl-NL" sz="3200" dirty="0" err="1" smtClean="0"/>
              <a:t>possible</a:t>
            </a:r>
            <a:endParaRPr lang="nl-NL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err="1" smtClean="0"/>
              <a:t>Automatically</a:t>
            </a:r>
            <a:r>
              <a:rPr lang="nl-NL" sz="3200" dirty="0" smtClean="0"/>
              <a:t> </a:t>
            </a:r>
            <a:r>
              <a:rPr lang="nl-NL" sz="3200" dirty="0" err="1" smtClean="0"/>
              <a:t>configure</a:t>
            </a:r>
            <a:r>
              <a:rPr lang="nl-NL" sz="3200" dirty="0" smtClean="0"/>
              <a:t> Spring </a:t>
            </a:r>
            <a:r>
              <a:rPr lang="nl-NL" sz="3200" dirty="0" err="1" smtClean="0"/>
              <a:t>where</a:t>
            </a:r>
            <a:r>
              <a:rPr lang="nl-NL" sz="3200" dirty="0" smtClean="0"/>
              <a:t> </a:t>
            </a:r>
            <a:r>
              <a:rPr lang="nl-NL" sz="3200" dirty="0" err="1" smtClean="0"/>
              <a:t>possible</a:t>
            </a:r>
            <a:r>
              <a:rPr lang="nl-NL" sz="3200" dirty="0" smtClean="0"/>
              <a:t> (but get out of the way </a:t>
            </a:r>
            <a:r>
              <a:rPr lang="nl-NL" sz="3200" dirty="0" err="1" smtClean="0"/>
              <a:t>when</a:t>
            </a:r>
            <a:r>
              <a:rPr lang="nl-NL" sz="3200" dirty="0" smtClean="0"/>
              <a:t> </a:t>
            </a:r>
            <a:r>
              <a:rPr lang="nl-NL" sz="3200" dirty="0" err="1" smtClean="0"/>
              <a:t>config</a:t>
            </a:r>
            <a:r>
              <a:rPr lang="nl-NL" sz="3200" dirty="0" smtClean="0"/>
              <a:t> </a:t>
            </a:r>
            <a:r>
              <a:rPr lang="nl-NL" sz="3200" dirty="0" err="1" smtClean="0"/>
              <a:t>diverges</a:t>
            </a:r>
            <a:r>
              <a:rPr lang="nl-NL" sz="3200" dirty="0" smtClean="0"/>
              <a:t>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defaults</a:t>
            </a:r>
            <a:r>
              <a:rPr lang="nl-NL" sz="32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200" dirty="0" err="1" smtClean="0"/>
              <a:t>Provide</a:t>
            </a:r>
            <a:r>
              <a:rPr lang="nl-NL" sz="3200" dirty="0" smtClean="0"/>
              <a:t> common non-</a:t>
            </a:r>
            <a:r>
              <a:rPr lang="nl-NL" sz="3200" dirty="0" err="1" smtClean="0"/>
              <a:t>functional</a:t>
            </a:r>
            <a:r>
              <a:rPr lang="nl-NL" sz="3200" dirty="0" smtClean="0"/>
              <a:t> features (</a:t>
            </a:r>
            <a:r>
              <a:rPr lang="nl-NL" sz="3200" dirty="0" err="1" smtClean="0"/>
              <a:t>embedded</a:t>
            </a:r>
            <a:r>
              <a:rPr lang="nl-NL" sz="3200" dirty="0" smtClean="0"/>
              <a:t> servers, </a:t>
            </a:r>
            <a:r>
              <a:rPr lang="nl-NL" sz="3200" dirty="0" err="1" smtClean="0"/>
              <a:t>metrics</a:t>
            </a:r>
            <a:r>
              <a:rPr lang="nl-NL" sz="3200" dirty="0" smtClean="0"/>
              <a:t>, </a:t>
            </a:r>
            <a:r>
              <a:rPr lang="nl-NL" sz="3200" dirty="0" err="1" smtClean="0"/>
              <a:t>externalized</a:t>
            </a:r>
            <a:r>
              <a:rPr lang="nl-NL" sz="3200" dirty="0" smtClean="0"/>
              <a:t> </a:t>
            </a:r>
            <a:r>
              <a:rPr lang="nl-NL" sz="3200" dirty="0" err="1" smtClean="0"/>
              <a:t>config</a:t>
            </a:r>
            <a:r>
              <a:rPr lang="nl-NL" sz="32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3200" dirty="0" smtClean="0"/>
          </a:p>
          <a:p>
            <a:endParaRPr lang="nl-NL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18951" y="528918"/>
            <a:ext cx="4503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Goal of </a:t>
            </a:r>
            <a:r>
              <a:rPr lang="en-US" sz="4400" dirty="0" err="1" smtClean="0"/>
              <a:t>SpringBoot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11624" y="5334000"/>
            <a:ext cx="946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Absolutely NO code generation / Spring </a:t>
            </a:r>
            <a:r>
              <a:rPr lang="en-US" sz="2800" b="1" dirty="0" err="1" smtClean="0"/>
              <a:t>Roo</a:t>
            </a:r>
            <a:r>
              <a:rPr lang="en-US" sz="2800" b="1" dirty="0" smtClean="0"/>
              <a:t>-like functionality!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78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5" y="1092172"/>
            <a:ext cx="1850995" cy="1850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93" y="3762745"/>
            <a:ext cx="2371725" cy="1924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68" y="4377104"/>
            <a:ext cx="4564166" cy="1115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77" y="928989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84" y="554109"/>
            <a:ext cx="5313202" cy="54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4"/>
          <p:cNvSpPr txBox="1"/>
          <p:nvPr/>
        </p:nvSpPr>
        <p:spPr>
          <a:xfrm>
            <a:off x="783343" y="589007"/>
            <a:ext cx="1059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err="1" smtClean="0"/>
              <a:t>Converting</a:t>
            </a:r>
            <a:r>
              <a:rPr lang="nl-NL" sz="4400" dirty="0" smtClean="0"/>
              <a:t> a </a:t>
            </a:r>
            <a:r>
              <a:rPr lang="nl-NL" sz="4400" dirty="0" err="1" smtClean="0"/>
              <a:t>Vanilla</a:t>
            </a:r>
            <a:r>
              <a:rPr lang="nl-NL" sz="4400" dirty="0" smtClean="0"/>
              <a:t> Spring app </a:t>
            </a:r>
            <a:r>
              <a:rPr lang="nl-NL" sz="4400" dirty="0" err="1" smtClean="0"/>
              <a:t>to</a:t>
            </a:r>
            <a:r>
              <a:rPr lang="nl-NL" sz="4400" dirty="0" smtClean="0"/>
              <a:t> </a:t>
            </a:r>
            <a:r>
              <a:rPr lang="nl-NL" sz="4400" dirty="0" err="1" smtClean="0"/>
              <a:t>SpringBoot</a:t>
            </a:r>
            <a:endParaRPr lang="nl-NL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3343" y="1604683"/>
            <a:ext cx="104983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 to executable WAR with </a:t>
            </a:r>
            <a:r>
              <a:rPr lang="en-US" sz="2800" dirty="0" err="1" smtClean="0"/>
              <a:t>SpringbootServletInitializer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Move web content to /public or /static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Replace servlets with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ServletRegistrationBean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@Bean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Replace filters with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FilterRegistrationBean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@Bean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…but there’s no “magic recipe” for all existing Spring apps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7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121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Kantoorthema</vt:lpstr>
      <vt:lpstr>PowerPoint-presentatie</vt:lpstr>
      <vt:lpstr>Ingredients of a Spring web application</vt:lpstr>
      <vt:lpstr>PowerPoint-presentatie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msc00533</dc:creator>
  <cp:lastModifiedBy>msc00533</cp:lastModifiedBy>
  <cp:revision>118</cp:revision>
  <dcterms:created xsi:type="dcterms:W3CDTF">2016-09-30T11:51:19Z</dcterms:created>
  <dcterms:modified xsi:type="dcterms:W3CDTF">2017-03-16T10:53:36Z</dcterms:modified>
</cp:coreProperties>
</file>