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D08C-6C02-4C99-9018-675576507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EFEF-4FF5-4B64-9C18-F936A054E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3A1E-9215-4EDA-8F83-18D80AD9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964C-A49C-40BE-B1CD-71C2DC96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F37F-A64D-4557-9131-93E16106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281B-6CF7-4915-AF81-B54D6EB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BA230-BFCB-44F6-8403-AC31895E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64BC-E3F2-4EE7-8F6D-861702E2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DF62-C05B-4BFA-A7AE-BC624A71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B393-5386-46BD-A318-A7B8575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9ADFC-BE1B-4C1E-B7AF-5C972241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43859-824E-454B-9869-FA1439C8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EBFD-FC4E-4511-92C6-19B0FA8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9B9A-73BE-4AA4-BE79-38E1847D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844E-F443-41CA-9ABF-F86F4EBD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5896-C201-4850-AF34-062D3C4C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986D-5EA1-498C-AAA5-342E7558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3386-8433-41E3-8ECC-A9161DEC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3842-D8CA-4880-B374-7772DEB4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FF2B-CB1A-43FD-953F-C577A81A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454C-F73D-4F01-BB09-C4CCEE02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608B-685D-423F-94A8-7681BA34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955E-4408-4FF0-8AFC-203B34E4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D918-4940-40D5-80B4-E12DE449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B2E3-3827-4389-8494-5396A4DC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0BE6-6CA5-43B1-8DD9-2822469B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810E-02D7-4525-97C0-B165B78C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9C32D-EB77-4DD0-9B63-0E0840D8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0AED-0215-4EF7-9605-3C1DBC75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BDEC-A64C-4C45-B9E5-C5B8822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A62F-F2E4-444E-B965-E14E59C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D9B-83DB-4E56-A6A9-94CF79FF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81DBB-3219-44F0-9DB1-A243FF00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329D3-17DE-49B3-9533-23E26EE7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57F4E-6237-4801-AC1A-0C2D0D802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FF8E1-E999-4CD9-83BA-D52366323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EA034-310B-41EA-907C-C1B02D84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A328D-ED0A-416A-9BC9-5A98699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BDC09-A30E-45AB-9C1A-B250D039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4913-0A2A-4134-AFAC-C376E1D3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C584E-C18B-4385-8B9A-24807B5A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324A9-2186-4A73-AE20-018C02F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9D4A-DB12-4A16-9993-D95CC18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BA235-800F-45B0-B870-F840C1D3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32AFE-6185-4EB2-8F78-FDC18D1C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D67A-B385-4F31-9459-9F826F20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46BA-566C-49E4-8513-4EC4A035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1E3B-2352-4A20-AC9D-67F8CC68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BB9C8-BCDF-49D1-ABC9-EE657E27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0EF5-E047-4D7F-B4A6-AFE0E8C9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E6F3-6582-4CDE-A049-C3854E3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86959-F8DC-441D-A413-63B40AAA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E21B-1BCD-467C-8D3D-FCD5B5CE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A7E5B-A1A6-4EC5-8BE4-17DC63AF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F56F-1ED1-470F-B5E3-F07A3C79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439B8-DD4B-49C5-BF6C-F7104357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C6E1-7519-4A66-8D89-8239B2D9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E003-3D01-4BA0-9080-E40BE752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DE07F-1B81-4DB4-943A-BBB6827C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1664A-BF7D-469D-8E9F-3082B93B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E38C-1153-42DB-9EB1-D9DE88E3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5E5D-9BB0-488B-9516-44548C3DCEF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6BC0-712E-405F-BFE2-E0796E7F6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930B-2310-4B7B-90A9-69949763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6B2A-3C5A-4EE0-9461-1032C3F9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2BF726-1E15-4E8C-BBEC-2FB71C1A5596}"/>
              </a:ext>
            </a:extLst>
          </p:cNvPr>
          <p:cNvSpPr/>
          <p:nvPr/>
        </p:nvSpPr>
        <p:spPr>
          <a:xfrm>
            <a:off x="1920785" y="1187758"/>
            <a:ext cx="2835124" cy="126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Order resource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59C27-1C29-40DB-ABBA-3CF72837CB00}"/>
              </a:ext>
            </a:extLst>
          </p:cNvPr>
          <p:cNvSpPr/>
          <p:nvPr/>
        </p:nvSpPr>
        <p:spPr>
          <a:xfrm>
            <a:off x="2767537" y="3875001"/>
            <a:ext cx="2835124" cy="126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Order persister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32F3F7-A6F2-4D4B-BBA9-4956E819A6C5}"/>
              </a:ext>
            </a:extLst>
          </p:cNvPr>
          <p:cNvSpPr/>
          <p:nvPr/>
        </p:nvSpPr>
        <p:spPr>
          <a:xfrm>
            <a:off x="6948025" y="3890559"/>
            <a:ext cx="2835124" cy="126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Barista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A913B-0020-48CC-97D3-9447A784A10A}"/>
              </a:ext>
            </a:extLst>
          </p:cNvPr>
          <p:cNvSpPr/>
          <p:nvPr/>
        </p:nvSpPr>
        <p:spPr>
          <a:xfrm>
            <a:off x="6182084" y="1059543"/>
            <a:ext cx="2835124" cy="126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Delivery counter</a:t>
            </a:r>
          </a:p>
          <a:p>
            <a:pPr algn="ctr"/>
            <a:r>
              <a:rPr lang="nl-NL" dirty="0"/>
              <a:t>(reactive)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6BFEC-D1D0-4CD3-B7DC-E334A433AA3C}"/>
              </a:ext>
            </a:extLst>
          </p:cNvPr>
          <p:cNvSpPr/>
          <p:nvPr/>
        </p:nvSpPr>
        <p:spPr>
          <a:xfrm>
            <a:off x="271330" y="5785945"/>
            <a:ext cx="1510173" cy="63758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Head</a:t>
            </a:r>
          </a:p>
          <a:p>
            <a:pPr algn="ctr"/>
            <a:r>
              <a:rPr lang="nl-NL" dirty="0"/>
              <a:t>Quarters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72B2C-AAE3-4E33-996A-F83C9AA29B39}"/>
              </a:ext>
            </a:extLst>
          </p:cNvPr>
          <p:cNvCxnSpPr/>
          <p:nvPr/>
        </p:nvCxnSpPr>
        <p:spPr>
          <a:xfrm flipH="1">
            <a:off x="1206062" y="2327124"/>
            <a:ext cx="2029810" cy="33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F7E54A-9442-4D52-A93E-34FA84697417}"/>
              </a:ext>
            </a:extLst>
          </p:cNvPr>
          <p:cNvSpPr txBox="1"/>
          <p:nvPr/>
        </p:nvSpPr>
        <p:spPr>
          <a:xfrm>
            <a:off x="738845" y="3826542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Get price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C5EFC-3021-4927-A826-0D9F55C9EEF8}"/>
              </a:ext>
            </a:extLst>
          </p:cNvPr>
          <p:cNvSpPr txBox="1"/>
          <p:nvPr/>
        </p:nvSpPr>
        <p:spPr>
          <a:xfrm>
            <a:off x="1864766" y="322166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Get Menu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E56FD-299E-4004-8DBE-CA60115A4B29}"/>
              </a:ext>
            </a:extLst>
          </p:cNvPr>
          <p:cNvSpPr txBox="1"/>
          <p:nvPr/>
        </p:nvSpPr>
        <p:spPr>
          <a:xfrm>
            <a:off x="3329645" y="32216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Post order</a:t>
            </a:r>
            <a:endParaRPr lang="en-US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DDDF4D49-AD8B-48F9-BE06-A972EF104CD5}"/>
              </a:ext>
            </a:extLst>
          </p:cNvPr>
          <p:cNvSpPr/>
          <p:nvPr/>
        </p:nvSpPr>
        <p:spPr>
          <a:xfrm>
            <a:off x="5184885" y="5874350"/>
            <a:ext cx="1344010" cy="6148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8498B-1D5C-443E-AF7D-BC156609788A}"/>
              </a:ext>
            </a:extLst>
          </p:cNvPr>
          <p:cNvCxnSpPr>
            <a:cxnSpLocks/>
          </p:cNvCxnSpPr>
          <p:nvPr/>
        </p:nvCxnSpPr>
        <p:spPr>
          <a:xfrm>
            <a:off x="5084379" y="5189390"/>
            <a:ext cx="365158" cy="6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EE66EB-2652-4182-AC68-716ABB167183}"/>
              </a:ext>
            </a:extLst>
          </p:cNvPr>
          <p:cNvSpPr txBox="1"/>
          <p:nvPr/>
        </p:nvSpPr>
        <p:spPr>
          <a:xfrm>
            <a:off x="3344114" y="5429125"/>
            <a:ext cx="13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Persist order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78F15-2061-4572-88C1-681514AFFB04}"/>
              </a:ext>
            </a:extLst>
          </p:cNvPr>
          <p:cNvCxnSpPr>
            <a:cxnSpLocks/>
          </p:cNvCxnSpPr>
          <p:nvPr/>
        </p:nvCxnSpPr>
        <p:spPr>
          <a:xfrm flipV="1">
            <a:off x="6489168" y="5216906"/>
            <a:ext cx="942304" cy="7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19F159-7846-4BB8-A809-EF1A30FC7BA1}"/>
              </a:ext>
            </a:extLst>
          </p:cNvPr>
          <p:cNvSpPr txBox="1"/>
          <p:nvPr/>
        </p:nvSpPr>
        <p:spPr>
          <a:xfrm>
            <a:off x="7379292" y="5289035"/>
            <a:ext cx="15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Retrieve order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D525C8-D333-4FB4-A7DF-EEEDFC1AED4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02661" y="4508792"/>
            <a:ext cx="1345364" cy="155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477318-997E-4780-9EB6-EF3C03836F68}"/>
              </a:ext>
            </a:extLst>
          </p:cNvPr>
          <p:cNvSpPr txBox="1"/>
          <p:nvPr/>
        </p:nvSpPr>
        <p:spPr>
          <a:xfrm>
            <a:off x="5793626" y="3856905"/>
            <a:ext cx="88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orderId</a:t>
            </a:r>
          </a:p>
          <a:p>
            <a:r>
              <a:rPr lang="nl-NL" dirty="0"/>
              <a:t>Kafka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A42A68-2D67-41EC-ACDB-367BCA36007E}"/>
              </a:ext>
            </a:extLst>
          </p:cNvPr>
          <p:cNvCxnSpPr>
            <a:cxnSpLocks/>
          </p:cNvCxnSpPr>
          <p:nvPr/>
        </p:nvCxnSpPr>
        <p:spPr>
          <a:xfrm flipV="1">
            <a:off x="7654159" y="2384792"/>
            <a:ext cx="0" cy="14068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5F1B7F-6E79-479E-966B-1E3A8C468C17}"/>
              </a:ext>
            </a:extLst>
          </p:cNvPr>
          <p:cNvSpPr txBox="1"/>
          <p:nvPr/>
        </p:nvSpPr>
        <p:spPr>
          <a:xfrm>
            <a:off x="7704381" y="2863960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Send to counter (kafka)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C05467-E99B-423F-BEA5-A94AE1B8220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38347" y="2455339"/>
            <a:ext cx="121515" cy="14644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3DC2F5-EAC2-40AF-B98D-D57FAB650729}"/>
              </a:ext>
            </a:extLst>
          </p:cNvPr>
          <p:cNvSpPr txBox="1"/>
          <p:nvPr/>
        </p:nvSpPr>
        <p:spPr>
          <a:xfrm>
            <a:off x="3527534" y="2863960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Send order (kafka)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C1687-315E-4B27-9583-4A20EAFA9EE3}"/>
              </a:ext>
            </a:extLst>
          </p:cNvPr>
          <p:cNvCxnSpPr>
            <a:cxnSpLocks/>
          </p:cNvCxnSpPr>
          <p:nvPr/>
        </p:nvCxnSpPr>
        <p:spPr>
          <a:xfrm flipV="1">
            <a:off x="2445942" y="614168"/>
            <a:ext cx="0" cy="57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E012A3-0335-4273-B95C-15F1FE507D1D}"/>
              </a:ext>
            </a:extLst>
          </p:cNvPr>
          <p:cNvCxnSpPr>
            <a:cxnSpLocks/>
          </p:cNvCxnSpPr>
          <p:nvPr/>
        </p:nvCxnSpPr>
        <p:spPr>
          <a:xfrm>
            <a:off x="3921301" y="614167"/>
            <a:ext cx="0" cy="53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06D200-667F-4611-9CE1-778C9ABA7411}"/>
              </a:ext>
            </a:extLst>
          </p:cNvPr>
          <p:cNvCxnSpPr>
            <a:cxnSpLocks/>
          </p:cNvCxnSpPr>
          <p:nvPr/>
        </p:nvCxnSpPr>
        <p:spPr>
          <a:xfrm flipV="1">
            <a:off x="7183007" y="402276"/>
            <a:ext cx="0" cy="65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72B2CE0-941A-4E64-B05C-31D03F2C7F45}"/>
              </a:ext>
            </a:extLst>
          </p:cNvPr>
          <p:cNvSpPr txBox="1"/>
          <p:nvPr/>
        </p:nvSpPr>
        <p:spPr>
          <a:xfrm>
            <a:off x="7183007" y="241669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4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Michel Schudel</cp:lastModifiedBy>
  <cp:revision>2</cp:revision>
  <dcterms:created xsi:type="dcterms:W3CDTF">2020-11-03T11:10:18Z</dcterms:created>
  <dcterms:modified xsi:type="dcterms:W3CDTF">2020-11-05T14:56:31Z</dcterms:modified>
</cp:coreProperties>
</file>