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85" r:id="rId4"/>
    <p:sldId id="259" r:id="rId5"/>
    <p:sldId id="281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4" r:id="rId14"/>
    <p:sldId id="279" r:id="rId15"/>
    <p:sldId id="275" r:id="rId16"/>
    <p:sldId id="276" r:id="rId17"/>
    <p:sldId id="269" r:id="rId18"/>
    <p:sldId id="277" r:id="rId19"/>
    <p:sldId id="270" r:id="rId20"/>
    <p:sldId id="271" r:id="rId21"/>
    <p:sldId id="272" r:id="rId22"/>
    <p:sldId id="273" r:id="rId23"/>
    <p:sldId id="280" r:id="rId24"/>
    <p:sldId id="284" r:id="rId25"/>
    <p:sldId id="286" r:id="rId26"/>
    <p:sldId id="282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1BA1E-C60D-435A-8B96-5279976819BE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4ABFA-15E0-4916-B6F4-17BF8D088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1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85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3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AF97-E8C4-4294-83C6-3ECAAA48B8E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047B-767B-4A56-8E94-4F399A0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1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95:8080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my-config-repo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73981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Service discovery &amp; registration</a:t>
            </a:r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69" y="1965158"/>
            <a:ext cx="6145070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Setting up a service registry</a:t>
            </a:r>
          </a:p>
          <a:p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Spring cloud supports Service Registry Eureka Server (Netflix implementation of a service registry) out-of-the-box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Create new </a:t>
            </a:r>
            <a:r>
              <a:rPr lang="en-US" sz="3200" dirty="0" err="1"/>
              <a:t>SpringBoot</a:t>
            </a:r>
            <a:r>
              <a:rPr lang="en-US" sz="3200" dirty="0"/>
              <a:t>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spring-cloud-starter-eureka-server</a:t>
            </a:r>
            <a:r>
              <a:rPr lang="en-US" sz="3200" dirty="0"/>
              <a:t> to the </a:t>
            </a:r>
            <a:r>
              <a:rPr lang="en-US" sz="3200" dirty="0" err="1"/>
              <a:t>pom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EnableEurekaServer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Specify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US" sz="3200" dirty="0"/>
              <a:t> in </a:t>
            </a:r>
            <a:r>
              <a:rPr lang="en-US" sz="3200" dirty="0" err="1"/>
              <a:t>application.properties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725" y="553155"/>
            <a:ext cx="1544341" cy="1193354"/>
          </a:xfrm>
          <a:prstGeom prst="rect">
            <a:avLst/>
          </a:prstGeom>
        </p:spPr>
      </p:pic>
      <p:sp>
        <p:nvSpPr>
          <p:cNvPr id="2" name="Rechthoek 1"/>
          <p:cNvSpPr/>
          <p:nvPr/>
        </p:nvSpPr>
        <p:spPr>
          <a:xfrm>
            <a:off x="9437511" y="1365956"/>
            <a:ext cx="485422" cy="428977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94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spect="1"/>
          </p:cNvSpPr>
          <p:nvPr/>
        </p:nvSpPr>
        <p:spPr>
          <a:xfrm>
            <a:off x="577516" y="770021"/>
            <a:ext cx="105183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Registering a client on Eureka</a:t>
            </a:r>
          </a:p>
          <a:p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spring-cloud-starter-eureka</a:t>
            </a:r>
            <a:r>
              <a:rPr lang="en-US" sz="3200" dirty="0"/>
              <a:t> to your </a:t>
            </a:r>
            <a:r>
              <a:rPr lang="en-US" sz="3200" dirty="0" err="1"/>
              <a:t>pom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spring.application.name</a:t>
            </a:r>
            <a:r>
              <a:rPr lang="en-US" sz="3200" dirty="0"/>
              <a:t> to your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EnableEurekaClient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to your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This will register the service to the eureka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Now other services will be able to find your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eureka.client.healthcheck.enabled</a:t>
            </a:r>
            <a:r>
              <a:rPr lang="en-US" sz="3200" dirty="0"/>
              <a:t>=true will set up </a:t>
            </a:r>
            <a:r>
              <a:rPr lang="en-US" sz="3200" dirty="0" err="1"/>
              <a:t>keepalive</a:t>
            </a:r>
            <a:r>
              <a:rPr lang="en-US" sz="3200" dirty="0"/>
              <a:t> mechanism so Eureka can monitor instances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725" y="553155"/>
            <a:ext cx="1544341" cy="1193354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9956800" y="727687"/>
            <a:ext cx="191911" cy="84429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65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There’s a better way…</a:t>
            </a:r>
          </a:p>
          <a:p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EnableDiscoveryClient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to your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DiscoveryClient</a:t>
            </a:r>
            <a:r>
              <a:rPr lang="en-US" sz="2400" dirty="0"/>
              <a:t> is a Spring abstraction on top of Eureka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7516" y="2943055"/>
            <a:ext cx="8935459" cy="20467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DiscoveryClient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discoveryClient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"/service-instances2/{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serviceInstancesByApplicationName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discoveryClient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.getInstances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serviceInstances.get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516" y="5223811"/>
            <a:ext cx="670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Uri yields </a:t>
            </a:r>
            <a:r>
              <a:rPr lang="en-US" dirty="0">
                <a:hlinkClick r:id="rId2"/>
              </a:rPr>
              <a:t>http://192.168.0.195:8080/</a:t>
            </a:r>
            <a:r>
              <a:rPr lang="en-US" dirty="0"/>
              <a:t>, for example</a:t>
            </a:r>
          </a:p>
          <a:p>
            <a:r>
              <a:rPr lang="en-US" dirty="0"/>
              <a:t>It is up to this client to choose which service instance to use, however.</a:t>
            </a:r>
          </a:p>
        </p:txBody>
      </p:sp>
    </p:spTree>
    <p:extLst>
      <p:ext uri="{BB962C8B-B14F-4D97-AF65-F5344CB8AC3E}">
        <p14:creationId xmlns:p14="http://schemas.microsoft.com/office/powerpoint/2010/main" val="140011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/>
              <a:t>Of course, you still have to choose an instance yourself…</a:t>
            </a:r>
          </a:p>
          <a:p>
            <a:endParaRPr lang="en-US" sz="4400" dirty="0"/>
          </a:p>
          <a:p>
            <a:r>
              <a:rPr lang="en-US" sz="4400" dirty="0"/>
              <a:t>Can’t we let the service registry decide</a:t>
            </a:r>
          </a:p>
          <a:p>
            <a:r>
              <a:rPr lang="en-US" sz="4400" dirty="0"/>
              <a:t>which instance to return?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884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Using Ribbon as a client-side </a:t>
            </a:r>
            <a:r>
              <a:rPr lang="en-US" sz="4400" dirty="0" err="1"/>
              <a:t>loadbalancer</a:t>
            </a:r>
            <a:endParaRPr lang="en-US" sz="4400" dirty="0"/>
          </a:p>
          <a:p>
            <a:endParaRPr lang="en-US" sz="4400" dirty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69" y="1965158"/>
            <a:ext cx="6145070" cy="474846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160889" y="3160889"/>
            <a:ext cx="1840089" cy="23932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73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Using Ribbon as a client-side </a:t>
            </a:r>
            <a:r>
              <a:rPr lang="en-US" sz="4400" dirty="0" err="1"/>
              <a:t>loadbalancer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9907" y="1493296"/>
            <a:ext cx="10676321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DistributedController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LoadBalanced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"/distributed"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getGreeting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.getForObject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other-service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516" y="5596021"/>
            <a:ext cx="859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configure a </a:t>
            </a:r>
            <a:r>
              <a:rPr lang="en-US" dirty="0" err="1"/>
              <a:t>restTemplate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@Bean </a:t>
            </a:r>
            <a:r>
              <a:rPr lang="en-US" dirty="0"/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LoadBalanced</a:t>
            </a:r>
            <a:r>
              <a:rPr lang="en-US" dirty="0"/>
              <a:t> annotation as well</a:t>
            </a:r>
          </a:p>
        </p:txBody>
      </p:sp>
    </p:spTree>
    <p:extLst>
      <p:ext uri="{BB962C8B-B14F-4D97-AF65-F5344CB8AC3E}">
        <p14:creationId xmlns:p14="http://schemas.microsoft.com/office/powerpoint/2010/main" val="277356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Circuit breakers</a:t>
            </a:r>
          </a:p>
          <a:p>
            <a:endParaRPr lang="en-US" sz="3200" dirty="0"/>
          </a:p>
          <a:p>
            <a:r>
              <a:rPr lang="en-US" sz="3200" dirty="0"/>
              <a:t>Pattern that protects your architecture from failures </a:t>
            </a:r>
            <a:r>
              <a:rPr lang="en-US" sz="3200" dirty="0" err="1"/>
              <a:t>futher</a:t>
            </a:r>
            <a:r>
              <a:rPr lang="en-US" sz="3200" dirty="0"/>
              <a:t> down the line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50" y="3442687"/>
            <a:ext cx="4307876" cy="2824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3442687"/>
            <a:ext cx="4428030" cy="29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Circuit breaker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13" y="1708795"/>
            <a:ext cx="8342367" cy="45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471" y="363621"/>
            <a:ext cx="1051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Using Circuit breakers</a:t>
            </a:r>
          </a:p>
          <a:p>
            <a:endParaRPr lang="en-US" sz="4400" dirty="0"/>
          </a:p>
          <a:p>
            <a:r>
              <a:rPr lang="en-US" sz="2000" dirty="0"/>
              <a:t>Use the Netflix </a:t>
            </a:r>
            <a:r>
              <a:rPr lang="en-US" sz="2000" dirty="0" err="1"/>
              <a:t>Histrix</a:t>
            </a:r>
            <a:r>
              <a:rPr lang="en-US" sz="2000" dirty="0"/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EnableCircuitBreaker</a:t>
            </a:r>
            <a:r>
              <a:rPr lang="en-US" sz="2000" dirty="0"/>
              <a:t> to your </a:t>
            </a:r>
            <a:r>
              <a:rPr lang="en-US" sz="2000" dirty="0" err="1"/>
              <a:t>springboot</a:t>
            </a:r>
            <a:r>
              <a:rPr lang="en-US" sz="2000" dirty="0"/>
              <a:t>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HistrixCommand</a:t>
            </a:r>
            <a:r>
              <a:rPr lang="en-US" sz="2000" dirty="0"/>
              <a:t> to open and close the circuit breaker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8892" y="3296179"/>
            <a:ext cx="7529305" cy="246221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 public class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StoreIntegration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HystrixCommand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fallbackMethod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defaultStores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getStores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(Map&lt;String, Object&gt; parameters)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//do stuff that might fail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defaultStores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(Map&lt;String, Object&gt; parameters)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 /* something useful */;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4709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090919-9717-4ED9-BDC0-375B61A542E5}"/>
              </a:ext>
            </a:extLst>
          </p:cNvPr>
          <p:cNvSpPr txBox="1"/>
          <p:nvPr/>
        </p:nvSpPr>
        <p:spPr>
          <a:xfrm>
            <a:off x="773723" y="641839"/>
            <a:ext cx="91527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Contents</a:t>
            </a:r>
          </a:p>
          <a:p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SpringCloud</a:t>
            </a:r>
            <a:r>
              <a:rPr lang="en-US" sz="3600" dirty="0"/>
              <a:t> Microservice infrastructure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Configuration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Service discovery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Fault handling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API Gateway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Demo</a:t>
            </a:r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5449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49" y="352332"/>
            <a:ext cx="10518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Routing and filtering</a:t>
            </a:r>
          </a:p>
          <a:p>
            <a:r>
              <a:rPr lang="en-US" sz="3200" dirty="0"/>
              <a:t>Integral part of </a:t>
            </a:r>
            <a:r>
              <a:rPr lang="en-US" sz="3200" dirty="0" err="1"/>
              <a:t>microservice</a:t>
            </a:r>
            <a:r>
              <a:rPr lang="en-US" sz="3200" dirty="0"/>
              <a:t> architecture</a:t>
            </a:r>
          </a:p>
          <a:p>
            <a:r>
              <a:rPr lang="en-US" sz="3200" dirty="0"/>
              <a:t>For example,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/users </a:t>
            </a:r>
            <a:r>
              <a:rPr lang="en-US" sz="3200" dirty="0"/>
              <a:t>is directed to your user </a:t>
            </a:r>
            <a:r>
              <a:rPr lang="en-US" sz="3200" dirty="0" err="1"/>
              <a:t>microservice</a:t>
            </a:r>
            <a:r>
              <a:rPr lang="en-US" sz="3200" dirty="0"/>
              <a:t>,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/shop</a:t>
            </a:r>
            <a:r>
              <a:rPr lang="en-US" sz="3200" dirty="0"/>
              <a:t> to the shop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71" y="2921986"/>
            <a:ext cx="4600575" cy="33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Routing and filtering</a:t>
            </a:r>
          </a:p>
          <a:p>
            <a:pPr algn="ctr"/>
            <a:r>
              <a:rPr lang="en-US" sz="4400" dirty="0" err="1"/>
              <a:t>Zuul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83" y="2552743"/>
            <a:ext cx="6877767" cy="3660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94" y="519289"/>
            <a:ext cx="1503314" cy="110770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0150859" y="770021"/>
            <a:ext cx="291363" cy="70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91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166" y="789071"/>
            <a:ext cx="105183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Zuul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Jvm</a:t>
            </a:r>
            <a:r>
              <a:rPr lang="en-US" sz="4000" dirty="0"/>
              <a:t>-based router and server-side load balancer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Maps incoming </a:t>
            </a:r>
            <a:r>
              <a:rPr lang="en-US" sz="4000" dirty="0" err="1"/>
              <a:t>urls</a:t>
            </a:r>
            <a:r>
              <a:rPr lang="en-US" sz="4000" dirty="0"/>
              <a:t> to services (via server side discovery)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Uses Ribbon as a service discovery and </a:t>
            </a:r>
            <a:r>
              <a:rPr lang="en-US" sz="4000" dirty="0" err="1"/>
              <a:t>Hystrix</a:t>
            </a:r>
            <a:r>
              <a:rPr lang="en-US" sz="4000" dirty="0"/>
              <a:t> as a circuit breaker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94" y="519289"/>
            <a:ext cx="1503314" cy="110770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0150859" y="770021"/>
            <a:ext cx="291363" cy="70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48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166" y="789071"/>
            <a:ext cx="105183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 to set up </a:t>
            </a:r>
            <a:r>
              <a:rPr lang="en-US" sz="4400" dirty="0" err="1"/>
              <a:t>Zuul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Create a new </a:t>
            </a:r>
            <a:r>
              <a:rPr lang="en-US" sz="3200" dirty="0" err="1"/>
              <a:t>SpringBoot</a:t>
            </a:r>
            <a:r>
              <a:rPr lang="en-US" sz="3200" dirty="0"/>
              <a:t>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Add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zuul</a:t>
            </a:r>
            <a:r>
              <a:rPr lang="en-US" sz="3200" dirty="0"/>
              <a:t> to the </a:t>
            </a:r>
            <a:r>
              <a:rPr lang="en-US" sz="3200" dirty="0" err="1"/>
              <a:t>pom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EnableZuulProxy</a:t>
            </a:r>
            <a:r>
              <a:rPr lang="en-US" sz="3200" dirty="0"/>
              <a:t> on main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Configure routing in your application (properties/</a:t>
            </a:r>
            <a:r>
              <a:rPr lang="en-US" sz="3200" dirty="0" err="1"/>
              <a:t>yaml</a:t>
            </a:r>
            <a:r>
              <a:rPr lang="en-US" sz="3200" dirty="0"/>
              <a:t>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3108" y="3736276"/>
            <a:ext cx="6636432" cy="184665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zuul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routes: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users: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path: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users_service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94" y="519289"/>
            <a:ext cx="1503314" cy="110770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0150859" y="770021"/>
            <a:ext cx="291363" cy="70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43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 descr="tech-product-launch-demo-fail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18400" cy="6816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1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5B54AA-D45C-49E5-ADFC-5B8BAF5676AF}"/>
              </a:ext>
            </a:extLst>
          </p:cNvPr>
          <p:cNvSpPr/>
          <p:nvPr/>
        </p:nvSpPr>
        <p:spPr>
          <a:xfrm>
            <a:off x="2892670" y="2259623"/>
            <a:ext cx="2215662" cy="1301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Time</a:t>
            </a:r>
          </a:p>
          <a:p>
            <a:pPr algn="ctr"/>
            <a:r>
              <a:rPr lang="en-US" sz="3200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20944-3E77-4476-838B-83AF27306A40}"/>
              </a:ext>
            </a:extLst>
          </p:cNvPr>
          <p:cNvSpPr/>
          <p:nvPr/>
        </p:nvSpPr>
        <p:spPr>
          <a:xfrm>
            <a:off x="6887309" y="1101969"/>
            <a:ext cx="2215662" cy="1301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Greeting</a:t>
            </a:r>
          </a:p>
          <a:p>
            <a:pPr algn="ctr"/>
            <a:r>
              <a:rPr lang="en-US" sz="3200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CD880-7AA0-4CE9-9AB1-ECA4290C0AE0}"/>
              </a:ext>
            </a:extLst>
          </p:cNvPr>
          <p:cNvSpPr/>
          <p:nvPr/>
        </p:nvSpPr>
        <p:spPr>
          <a:xfrm>
            <a:off x="6887309" y="3288322"/>
            <a:ext cx="2215662" cy="1301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Weather</a:t>
            </a:r>
          </a:p>
          <a:p>
            <a:pPr algn="ctr"/>
            <a:r>
              <a:rPr lang="en-US" sz="3200" dirty="0"/>
              <a:t>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69A3DF-766A-49B0-B6E3-3E330EAFDF12}"/>
              </a:ext>
            </a:extLst>
          </p:cNvPr>
          <p:cNvCxnSpPr/>
          <p:nvPr/>
        </p:nvCxnSpPr>
        <p:spPr>
          <a:xfrm flipV="1">
            <a:off x="5108332" y="1863969"/>
            <a:ext cx="1688122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D0113-0A06-4DE1-B639-06FEC2DE7F6A}"/>
              </a:ext>
            </a:extLst>
          </p:cNvPr>
          <p:cNvCxnSpPr/>
          <p:nvPr/>
        </p:nvCxnSpPr>
        <p:spPr>
          <a:xfrm>
            <a:off x="5153759" y="3499338"/>
            <a:ext cx="1651487" cy="54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6A6CCC-AD2E-44F8-BA2D-D5403AA9536D}"/>
              </a:ext>
            </a:extLst>
          </p:cNvPr>
          <p:cNvSpPr txBox="1"/>
          <p:nvPr/>
        </p:nvSpPr>
        <p:spPr>
          <a:xfrm>
            <a:off x="5276887" y="1283677"/>
            <a:ext cx="13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greeting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BDC07-D89B-4BF4-846B-A425075B080C}"/>
              </a:ext>
            </a:extLst>
          </p:cNvPr>
          <p:cNvSpPr txBox="1"/>
          <p:nvPr/>
        </p:nvSpPr>
        <p:spPr>
          <a:xfrm>
            <a:off x="5169842" y="4070867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weather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2CB040-3C0E-4277-A7A2-349D086AD7D4}"/>
              </a:ext>
            </a:extLst>
          </p:cNvPr>
          <p:cNvCxnSpPr/>
          <p:nvPr/>
        </p:nvCxnSpPr>
        <p:spPr>
          <a:xfrm>
            <a:off x="1195754" y="2602523"/>
            <a:ext cx="169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EBE571-6F9A-4805-9820-6CE1BCEE191D}"/>
              </a:ext>
            </a:extLst>
          </p:cNvPr>
          <p:cNvCxnSpPr/>
          <p:nvPr/>
        </p:nvCxnSpPr>
        <p:spPr>
          <a:xfrm>
            <a:off x="1195754" y="3288322"/>
            <a:ext cx="169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7ADF91-DFC0-4AD6-AC49-7CEF4CCCD4FD}"/>
              </a:ext>
            </a:extLst>
          </p:cNvPr>
          <p:cNvSpPr txBox="1"/>
          <p:nvPr/>
        </p:nvSpPr>
        <p:spPr>
          <a:xfrm>
            <a:off x="1276756" y="2033898"/>
            <a:ext cx="100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B93693-FAD6-42A3-81F4-76ED78866603}"/>
              </a:ext>
            </a:extLst>
          </p:cNvPr>
          <p:cNvSpPr txBox="1"/>
          <p:nvPr/>
        </p:nvSpPr>
        <p:spPr>
          <a:xfrm>
            <a:off x="656073" y="2798884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time and weather</a:t>
            </a:r>
          </a:p>
        </p:txBody>
      </p:sp>
    </p:spTree>
    <p:extLst>
      <p:ext uri="{BB962C8B-B14F-4D97-AF65-F5344CB8AC3E}">
        <p14:creationId xmlns:p14="http://schemas.microsoft.com/office/powerpoint/2010/main" val="33043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462" y="2574328"/>
            <a:ext cx="1051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Spring cloud leverages Spring Boot so common microservices patterns can be implemented easily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24" y="583473"/>
            <a:ext cx="2490433" cy="16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F667F-F69B-427E-9B90-E96D1FA8A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34" y="1352550"/>
            <a:ext cx="6063615" cy="40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3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84" y="1692442"/>
            <a:ext cx="68211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Microservices</a:t>
            </a:r>
            <a:r>
              <a:rPr lang="en-US" sz="4400" dirty="0"/>
              <a:t> are great…</a:t>
            </a:r>
          </a:p>
          <a:p>
            <a:r>
              <a:rPr lang="en-US" sz="4400" dirty="0"/>
              <a:t>Until you realize all the other</a:t>
            </a:r>
          </a:p>
          <a:p>
            <a:r>
              <a:rPr lang="en-US" sz="4400" dirty="0"/>
              <a:t>it takes to run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27" y="2140284"/>
            <a:ext cx="1227973" cy="1227973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39" y="4210403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3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64150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Microservice</a:t>
            </a:r>
            <a:r>
              <a:rPr lang="en-US" sz="4400" dirty="0"/>
              <a:t> Infrastructure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Configuration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Service discovery &amp; registration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Fault handling (circuit breakers)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API Gateway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96" y="2197769"/>
            <a:ext cx="2670669" cy="182955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96" y="4278137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4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9621" y="2833687"/>
            <a:ext cx="851115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Provides out-of-the-box implementations for these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Based on </a:t>
            </a:r>
            <a:r>
              <a:rPr lang="en-US" sz="3600" dirty="0" err="1"/>
              <a:t>SpringBoot’s</a:t>
            </a:r>
            <a:r>
              <a:rPr lang="en-US" sz="3600" dirty="0"/>
              <a:t> starter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B021-663F-4A87-87F5-F3C1FA34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66" y="314325"/>
            <a:ext cx="3355643" cy="2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998972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Configuration management</a:t>
            </a:r>
          </a:p>
          <a:p>
            <a:endParaRPr lang="en-US" sz="4400" dirty="0"/>
          </a:p>
          <a:p>
            <a:r>
              <a:rPr lang="en-US" sz="3200" dirty="0" err="1"/>
              <a:t>Microservices</a:t>
            </a:r>
            <a:r>
              <a:rPr lang="en-US" sz="3200" dirty="0"/>
              <a:t> should have a central place for fetching their</a:t>
            </a:r>
          </a:p>
          <a:p>
            <a:r>
              <a:rPr lang="en-US" sz="3200" dirty="0"/>
              <a:t>configuration </a:t>
            </a:r>
          </a:p>
          <a:p>
            <a:endParaRPr lang="en-US" sz="3200" dirty="0"/>
          </a:p>
          <a:p>
            <a:r>
              <a:rPr lang="en-US" sz="3200" b="1" dirty="0"/>
              <a:t>Spring Cloud </a:t>
            </a:r>
            <a:r>
              <a:rPr lang="en-US" sz="3200" b="1" dirty="0" err="1"/>
              <a:t>Config</a:t>
            </a:r>
            <a:r>
              <a:rPr lang="en-US" sz="3200" b="1" dirty="0"/>
              <a:t>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Separate “micro”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YAML or properties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Works repository-based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Super simple client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98" y="3463066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60994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Spring cloud </a:t>
            </a:r>
            <a:r>
              <a:rPr lang="en-US" sz="4400" dirty="0" err="1"/>
              <a:t>config</a:t>
            </a:r>
            <a:r>
              <a:rPr lang="en-US" sz="4400" dirty="0"/>
              <a:t> server</a:t>
            </a:r>
          </a:p>
          <a:p>
            <a:endParaRPr lang="en-US" sz="4400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5061284" y="3636043"/>
            <a:ext cx="2205790" cy="143125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Config</a:t>
            </a:r>
            <a:r>
              <a:rPr lang="en-US" dirty="0"/>
              <a:t> Server</a:t>
            </a:r>
          </a:p>
          <a:p>
            <a:pPr algn="ctr"/>
            <a:r>
              <a:rPr lang="en-US" dirty="0"/>
              <a:t>(spring boot app)</a:t>
            </a:r>
          </a:p>
        </p:txBody>
      </p:sp>
      <p:sp>
        <p:nvSpPr>
          <p:cNvPr id="5" name="Oval 4"/>
          <p:cNvSpPr/>
          <p:nvPr/>
        </p:nvSpPr>
        <p:spPr>
          <a:xfrm>
            <a:off x="8791575" y="3810000"/>
            <a:ext cx="1657350" cy="12573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755984" y="2664493"/>
            <a:ext cx="2205790" cy="143125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Spring Boot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55984" y="4988593"/>
            <a:ext cx="2205790" cy="143125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Spring Boot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391400" y="4351671"/>
            <a:ext cx="1276350" cy="182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86100" y="3380121"/>
            <a:ext cx="1885950" cy="78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68554" y="4695825"/>
            <a:ext cx="1868404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8203" y="3195455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93586" y="5381625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9286" y="4619261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4704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0405" y="307177"/>
            <a:ext cx="109484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 to set up a </a:t>
            </a:r>
            <a:r>
              <a:rPr lang="en-US" sz="4400" dirty="0" err="1"/>
              <a:t>ConfigServer</a:t>
            </a:r>
            <a:endParaRPr lang="en-US" sz="4400" dirty="0"/>
          </a:p>
          <a:p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Create new Spring Boot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  <a:r>
              <a:rPr lang="en-US" sz="3200" dirty="0"/>
              <a:t> to the </a:t>
            </a:r>
            <a:r>
              <a:rPr lang="en-US" sz="3200" dirty="0" err="1"/>
              <a:t>pom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EnableConfigServer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cloud.config.server.git.uri</a:t>
            </a:r>
            <a:r>
              <a:rPr lang="en-US" sz="3200" dirty="0"/>
              <a:t> to </a:t>
            </a:r>
            <a:r>
              <a:rPr lang="en-US" sz="3200" dirty="0" err="1"/>
              <a:t>git</a:t>
            </a:r>
            <a:r>
              <a:rPr lang="en-US" sz="3200" dirty="0"/>
              <a:t> repo, </a:t>
            </a:r>
            <a:r>
              <a:rPr lang="en-US" sz="3200" dirty="0" err="1"/>
              <a:t>fe</a:t>
            </a:r>
            <a:r>
              <a:rPr lang="en-US" sz="3200" dirty="0"/>
              <a:t>: </a:t>
            </a:r>
            <a:r>
              <a:rPr lang="en-US" sz="3200" dirty="0">
                <a:hlinkClick r:id="rId2" action="ppaction://hlinkfile"/>
              </a:rPr>
              <a:t>file://c:/my-config-repo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Files in repo correspond to service, </a:t>
            </a:r>
            <a:r>
              <a:rPr lang="en-US" sz="3200" dirty="0" err="1"/>
              <a:t>fe</a:t>
            </a:r>
            <a:r>
              <a:rPr lang="en-US" sz="3200" dirty="0"/>
              <a:t>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echo-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service.properties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/>
              <a:t>	responds to spring boot app with</a:t>
            </a:r>
          </a:p>
          <a:p>
            <a:pPr lvl="1"/>
            <a:r>
              <a:rPr lang="en-US" sz="3200" dirty="0"/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spring.application.name=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echo-service</a:t>
            </a:r>
          </a:p>
        </p:txBody>
      </p:sp>
    </p:spTree>
    <p:extLst>
      <p:ext uri="{BB962C8B-B14F-4D97-AF65-F5344CB8AC3E}">
        <p14:creationId xmlns:p14="http://schemas.microsoft.com/office/powerpoint/2010/main" val="137347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13746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Using the </a:t>
            </a:r>
            <a:r>
              <a:rPr lang="en-US" sz="4400" dirty="0" err="1"/>
              <a:t>config</a:t>
            </a:r>
            <a:r>
              <a:rPr lang="en-US" sz="4400" dirty="0"/>
              <a:t> server as a client</a:t>
            </a:r>
          </a:p>
          <a:p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3200" dirty="0"/>
              <a:t> to </a:t>
            </a:r>
            <a:r>
              <a:rPr lang="en-US" sz="3200" dirty="0" err="1"/>
              <a:t>pom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spring.application.name</a:t>
            </a:r>
            <a:r>
              <a:rPr lang="en-US" sz="3200" dirty="0"/>
              <a:t> to match property file</a:t>
            </a:r>
          </a:p>
          <a:p>
            <a:endParaRPr lang="en-US" sz="3200" dirty="0"/>
          </a:p>
          <a:p>
            <a:r>
              <a:rPr lang="en-US" sz="3200" dirty="0"/>
              <a:t>Of course, there’s a bootstrap issue here. </a:t>
            </a:r>
            <a:r>
              <a:rPr lang="en-US" sz="3200" dirty="0" err="1"/>
              <a:t>Config</a:t>
            </a:r>
            <a:r>
              <a:rPr lang="en-US" sz="3200" dirty="0"/>
              <a:t> </a:t>
            </a:r>
            <a:r>
              <a:rPr lang="en-US" sz="3200" dirty="0" err="1"/>
              <a:t>url</a:t>
            </a:r>
            <a:r>
              <a:rPr lang="en-US" sz="3200" dirty="0"/>
              <a:t> must be known</a:t>
            </a:r>
          </a:p>
          <a:p>
            <a:r>
              <a:rPr lang="en-US" sz="3200" dirty="0"/>
              <a:t>first. Default is localhost:8888, otherwise specify in</a:t>
            </a:r>
          </a:p>
          <a:p>
            <a:r>
              <a:rPr lang="en-US" sz="3200" dirty="0" err="1"/>
              <a:t>bootstrap.properties</a:t>
            </a:r>
            <a:r>
              <a:rPr lang="en-US" sz="3200" dirty="0"/>
              <a:t> (read in before </a:t>
            </a:r>
            <a:r>
              <a:rPr lang="en-US" sz="3200" dirty="0" err="1"/>
              <a:t>application.properties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3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661</Words>
  <Application>Microsoft Office PowerPoint</Application>
  <PresentationFormat>Widescreen</PresentationFormat>
  <Paragraphs>143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Schudel</dc:creator>
  <cp:lastModifiedBy>Michel Schudel</cp:lastModifiedBy>
  <cp:revision>109</cp:revision>
  <dcterms:created xsi:type="dcterms:W3CDTF">2017-02-19T15:10:28Z</dcterms:created>
  <dcterms:modified xsi:type="dcterms:W3CDTF">2017-07-03T11:02:27Z</dcterms:modified>
</cp:coreProperties>
</file>