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542EA-FD21-48DE-832F-E3713268C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3A8085-727B-43F8-A627-06E08A9B5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1B1A0-C301-4AF4-9C09-F042AE9E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0973-23A1-49FF-A1A5-38A2D1769198}" type="datetimeFigureOut">
              <a:rPr lang="es-ES" smtClean="0"/>
              <a:t>28/08/2023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33EEF8-A936-4C19-8265-95865862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916EC6-264A-4040-A858-832BF613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C051-91CF-4799-A725-FD4D0BA48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78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0BC43-3E69-4130-9D5B-9CCE3E66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9F97EB-CB2B-4215-99FD-19081A733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0A4E71-1A07-433F-9880-14C59086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0973-23A1-49FF-A1A5-38A2D1769198}" type="datetimeFigureOut">
              <a:rPr lang="es-ES" smtClean="0"/>
              <a:t>28/08/2023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E0ABF1-7708-476A-86C5-47C370DC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2DE842-7D8D-4C05-B007-1139B3BB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C051-91CF-4799-A725-FD4D0BA48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40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7B2726-159C-4324-A511-852421A19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605997-82FA-4260-9809-75BF64328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6BA334-905A-46D5-BDD7-661C5F30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0973-23A1-49FF-A1A5-38A2D1769198}" type="datetimeFigureOut">
              <a:rPr lang="es-ES" smtClean="0"/>
              <a:t>28/08/2023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53F8C0-6136-43A9-8005-4C8537FF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F63A81-4878-48D2-8F3F-85A7A312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C051-91CF-4799-A725-FD4D0BA48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459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69E4C-2950-47ED-A4D8-54C27525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30A0A7-6B78-4E06-83B6-0D1C3E6C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2156CB-2B1C-4F5F-99E7-844DC215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0973-23A1-49FF-A1A5-38A2D1769198}" type="datetimeFigureOut">
              <a:rPr lang="es-ES" smtClean="0"/>
              <a:t>28/08/2023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BCAAE9-454D-45DE-8D2E-C1FE488B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B96C2E-FE0C-4F79-962A-4923AD62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C051-91CF-4799-A725-FD4D0BA48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90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0DD90-E151-437F-8EF9-6089F143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F1F110-ADEE-4104-98B4-3BC4B3F06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EFC083-A9D5-48E3-85C1-43502513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0973-23A1-49FF-A1A5-38A2D1769198}" type="datetimeFigureOut">
              <a:rPr lang="es-ES" smtClean="0"/>
              <a:t>28/08/2023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7E0C69-EF62-4327-A7F3-8D790306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5CD1A0-4846-47E6-A18F-76E60ED3A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C051-91CF-4799-A725-FD4D0BA48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8B992-3E2B-4449-8AE3-E7A818F83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C5D5EC-B2D3-4B49-9731-F555CD495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4E9E8-1670-491C-AA0B-16D2D27A7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B60055-6B56-44E8-B628-18F83D5F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0973-23A1-49FF-A1A5-38A2D1769198}" type="datetimeFigureOut">
              <a:rPr lang="es-ES" smtClean="0"/>
              <a:t>28/08/2023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1B2851-F8EA-4065-8D8E-9CBD2BA3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F6153C-8814-478B-BDA4-CB79408B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C051-91CF-4799-A725-FD4D0BA48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65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8362A-827A-462F-A699-6DCBFA89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393E02-553B-420F-BBAA-AEB57724C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41DB74-9362-43BD-B6E2-8BDC0EC5C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C2B241-D44D-4279-B251-80A4C88CD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17E4215-B03C-4B9C-99EF-A2353F99A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2FD8B3-43E4-405A-B074-284787A8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0973-23A1-49FF-A1A5-38A2D1769198}" type="datetimeFigureOut">
              <a:rPr lang="es-ES" smtClean="0"/>
              <a:t>28/08/2023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556635-EE9F-4439-91A8-5B28FA17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57EDA3-8C41-4F15-B033-6561A3C9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C051-91CF-4799-A725-FD4D0BA48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60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DD942-910B-400D-BCE5-11A4083E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841961-74F0-4698-A63C-A3185C78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0973-23A1-49FF-A1A5-38A2D1769198}" type="datetimeFigureOut">
              <a:rPr lang="es-ES" smtClean="0"/>
              <a:t>28/08/2023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F9238B-8561-43D0-8097-844E6497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01783B-45A3-44D8-8856-9F38A388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C051-91CF-4799-A725-FD4D0BA48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21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DCBA8B-0C98-432F-9BD2-84ED04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0973-23A1-49FF-A1A5-38A2D1769198}" type="datetimeFigureOut">
              <a:rPr lang="es-ES" smtClean="0"/>
              <a:t>28/08/2023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903EC2-330A-4406-8227-55DEF152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F23BD0-1FB4-4294-804D-D00F8D92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C051-91CF-4799-A725-FD4D0BA48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34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CEEC2-96C0-4767-8F23-4113B84C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11E61C-B63F-4A61-8331-A9292DF5D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3B7969-959C-4E94-8F29-698900BC3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08119A-2F83-4B0C-989A-9F55016F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0973-23A1-49FF-A1A5-38A2D1769198}" type="datetimeFigureOut">
              <a:rPr lang="es-ES" smtClean="0"/>
              <a:t>28/08/2023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21F274-DD29-4DA7-BA94-66B5AE25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F5A881-A1F3-4AEF-807D-B49EA7D8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C051-91CF-4799-A725-FD4D0BA48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64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33067-FD5D-4B9B-97D9-953A004E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81AFB60-AF52-4CED-971B-9C98BB35D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A9E61E-5FAC-4CE9-B2EF-255243F41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CFA870-85C5-499E-9E7D-E6443B83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0973-23A1-49FF-A1A5-38A2D1769198}" type="datetimeFigureOut">
              <a:rPr lang="es-ES" smtClean="0"/>
              <a:t>28/08/2023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2C9552-0144-4CDC-A0F3-ED2249B1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4A6EFF-FEC2-4402-A443-8441420F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C051-91CF-4799-A725-FD4D0BA48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503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818623-8348-424D-8CCA-EAC00DF8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8D818D-B92B-4E88-B753-4C16D59E8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E06905-C3BE-470C-8989-856193644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F0973-23A1-49FF-A1A5-38A2D1769198}" type="datetimeFigureOut">
              <a:rPr lang="es-ES" smtClean="0"/>
              <a:t>28/08/2023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668559-814C-42C5-9C47-FDE9151D0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4DDFD2-1477-4140-A6A3-5ABE7C813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6C051-91CF-4799-A725-FD4D0BA48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64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20000"/>
              </a:schemeClr>
            </a:gs>
            <a:gs pos="57000">
              <a:schemeClr val="accent1">
                <a:lumMod val="45000"/>
                <a:lumOff val="55000"/>
              </a:schemeClr>
            </a:gs>
            <a:gs pos="100000">
              <a:srgbClr val="7030A0">
                <a:alpha val="69000"/>
                <a:lumMod val="55000"/>
              </a:srgb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D996B40-81FA-4884-A82E-F67D9B953C1C}"/>
              </a:ext>
            </a:extLst>
          </p:cNvPr>
          <p:cNvSpPr/>
          <p:nvPr/>
        </p:nvSpPr>
        <p:spPr>
          <a:xfrm>
            <a:off x="1152939" y="225286"/>
            <a:ext cx="10005391" cy="6361043"/>
          </a:xfrm>
          <a:prstGeom prst="roundRect">
            <a:avLst>
              <a:gd name="adj" fmla="val 8285"/>
            </a:avLst>
          </a:prstGeom>
          <a:gradFill>
            <a:gsLst>
              <a:gs pos="0">
                <a:schemeClr val="bg1">
                  <a:lumMod val="20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7030A0">
                  <a:alpha val="69000"/>
                  <a:lumMod val="55000"/>
                </a:srgbClr>
              </a:gs>
            </a:gsLst>
            <a:lin ang="10800000" scaled="1"/>
          </a:gra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271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Michel Saul Villot Villot</dc:creator>
  <cp:lastModifiedBy>Michel Saul Villot Villot</cp:lastModifiedBy>
  <cp:revision>5</cp:revision>
  <dcterms:created xsi:type="dcterms:W3CDTF">2023-08-28T15:29:22Z</dcterms:created>
  <dcterms:modified xsi:type="dcterms:W3CDTF">2023-08-28T19:49:56Z</dcterms:modified>
</cp:coreProperties>
</file>