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50f944d2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50f944d2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44d137b7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44d137b7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59540d07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59540d07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1245b3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1245b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50f944d2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50f944d2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0f944d2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50f944d2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50f944d2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50f944d2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">
  <p:cSld name="AUTOLAYOUT_2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3539551" y="307825"/>
            <a:ext cx="5289000" cy="141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539435" y="1810225"/>
            <a:ext cx="5289000" cy="27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76050" y="690750"/>
            <a:ext cx="8391900" cy="18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100"/>
              <a:t>Progetto Sensore Di Parcheggio</a:t>
            </a:r>
            <a:endParaRPr b="1"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100"/>
              <a:t>DGPRS</a:t>
            </a:r>
            <a:endParaRPr b="1" sz="3100"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1680300" y="2648500"/>
            <a:ext cx="57834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Michela Di Biase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Francesco Gratti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Lorenzo Paolucci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Paolo Romitelli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Franco Sella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50">
                <a:latin typeface="Roboto Slab"/>
                <a:ea typeface="Roboto Slab"/>
                <a:cs typeface="Roboto Slab"/>
                <a:sym typeface="Roboto Slab"/>
              </a:rPr>
              <a:t>L'obiettivo del nostro progetto è il funzionamento di un elaboratore e delle sue diverse parti hardware e software di un sensore di parcheggio. Quest’ultimo emette onde ultrasoniche, quando intercetta l'ostacolo più vicino invia le informazioni ad una scheda elettronica e successivamente emette un allarme sonoro ad intermittenza che aumenta la sua frequenza in base al tempo che impiega l’onda a tornare al sensore che varia rispetto alla distanza dell’impedimento.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275" y="3653675"/>
            <a:ext cx="4921726" cy="14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0"/>
            <a:ext cx="5170200" cy="11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Obiettivo del progetto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17358" l="0" r="0" t="17358"/>
          <a:stretch/>
        </p:blipFill>
        <p:spPr>
          <a:xfrm>
            <a:off x="6" y="0"/>
            <a:ext cx="3042664" cy="171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21776" l="0" r="0" t="21776"/>
          <a:stretch/>
        </p:blipFill>
        <p:spPr>
          <a:xfrm>
            <a:off x="7" y="1713003"/>
            <a:ext cx="3042663" cy="171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7583" l="0" r="0" t="7591"/>
          <a:stretch/>
        </p:blipFill>
        <p:spPr>
          <a:xfrm>
            <a:off x="7" y="3426006"/>
            <a:ext cx="3042666" cy="171749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3539551" y="307825"/>
            <a:ext cx="5289000" cy="14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Componenti utilizzate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539550" y="1810225"/>
            <a:ext cx="5604600" cy="25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>
                <a:solidFill>
                  <a:schemeClr val="dk1"/>
                </a:solidFill>
              </a:rPr>
              <a:t>ELEGOO UNO R3 scheda atmega328p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>
                <a:solidFill>
                  <a:schemeClr val="dk1"/>
                </a:solidFill>
              </a:rPr>
              <a:t>Sensore ad ultrasuoni HC-SR04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>
                <a:solidFill>
                  <a:schemeClr val="dk1"/>
                </a:solidFill>
              </a:rPr>
              <a:t>Buzzer da 5V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>
                <a:solidFill>
                  <a:schemeClr val="dk1"/>
                </a:solidFill>
              </a:rPr>
              <a:t>Breadboard da 830 punti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1262" y="3426012"/>
            <a:ext cx="2259839" cy="17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Disegno </a:t>
            </a:r>
            <a:r>
              <a:rPr b="1" lang="it"/>
              <a:t>del circuito </a:t>
            </a:r>
            <a:r>
              <a:rPr b="1" lang="it"/>
              <a:t>su Tinkercad</a:t>
            </a:r>
            <a:r>
              <a:rPr lang="it"/>
              <a:t> 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7900"/>
            <a:ext cx="9144000" cy="37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20394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Il progetto ha avuto principalmente tre evoluzioni: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99600"/>
            <a:ext cx="83682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it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it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2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1)</a:t>
            </a:r>
            <a:r>
              <a:rPr lang="it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2000">
                <a:latin typeface="Roboto Slab"/>
                <a:ea typeface="Roboto Slab"/>
                <a:cs typeface="Roboto Slab"/>
                <a:sym typeface="Roboto Slab"/>
              </a:rPr>
              <a:t>La prima stesura dello sketch sull’interfaccia di Arduino.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73675"/>
            <a:ext cx="4184100" cy="396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625" y="3990850"/>
            <a:ext cx="6074374" cy="2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295775" y="169424"/>
            <a:ext cx="83682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it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it" sz="618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2)</a:t>
            </a:r>
            <a:r>
              <a:rPr lang="it" sz="6180">
                <a:latin typeface="Roboto Slab"/>
                <a:ea typeface="Roboto Slab"/>
                <a:cs typeface="Roboto Slab"/>
                <a:sym typeface="Roboto Slab"/>
              </a:rPr>
              <a:t>N</a:t>
            </a:r>
            <a:r>
              <a:rPr lang="it" sz="6180">
                <a:latin typeface="Roboto Slab"/>
                <a:ea typeface="Roboto Slab"/>
                <a:cs typeface="Roboto Slab"/>
                <a:sym typeface="Roboto Slab"/>
              </a:rPr>
              <a:t>ella seconda parte abbiamo cercato di diminuire i byte utilizzati dallo sketch, quindi abbiamo apportato delle modifiche alle porte.</a:t>
            </a:r>
            <a:endParaRPr sz="618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75" y="920700"/>
            <a:ext cx="3502808" cy="42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325" y="3777000"/>
            <a:ext cx="6787675" cy="1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4294967295" type="body"/>
          </p:nvPr>
        </p:nvSpPr>
        <p:spPr>
          <a:xfrm>
            <a:off x="387900" y="184250"/>
            <a:ext cx="8368200" cy="20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407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035049"/>
            <a:ext cx="7608626" cy="31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75" y="4896575"/>
            <a:ext cx="7977126" cy="2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0"/>
            <a:ext cx="8368200" cy="20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it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it" sz="1800">
                <a:solidFill>
                  <a:schemeClr val="accent5"/>
                </a:solidFill>
              </a:rPr>
              <a:t>3)</a:t>
            </a:r>
            <a:r>
              <a:rPr lang="it" sz="1800"/>
              <a:t> La terza si è sviluppata l'obiettivo di implementare nello sketch dei comandi in assembly, in questa parte del progetto abbiamo riscontrato molta difficoltà, però con l’aiuto del datasheet del microcontrollers ATmega328P, siamo riusciti a convertire il delay in assembly. Ovviamente prima abbiamo verificato lo sketch su Microchip Studio per evitare danneggiamenti al ELEGOO UNO R3 scheda atmega328p.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