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60383" autoAdjust="0"/>
  </p:normalViewPr>
  <p:slideViewPr>
    <p:cSldViewPr snapToGrid="0">
      <p:cViewPr varScale="1">
        <p:scale>
          <a:sx n="41" d="100"/>
          <a:sy n="41" d="100"/>
        </p:scale>
        <p:origin x="2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gerne </a:t>
            </a:r>
            <a:r>
              <a:rPr lang="en-US" dirty="0" err="1"/>
              <a:t>beginnen</a:t>
            </a:r>
            <a:r>
              <a:rPr lang="en-US" dirty="0"/>
              <a:t> Ihnen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und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vorgesehen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19.-25.05.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Aufreinigung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Daten </a:t>
            </a:r>
            <a:r>
              <a:rPr lang="en-US" dirty="0" err="1"/>
              <a:t>beschäftigen</a:t>
            </a:r>
            <a:r>
              <a:rPr lang="en-US" dirty="0"/>
              <a:t>. Dabei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neu </a:t>
            </a:r>
            <a:r>
              <a:rPr lang="en-US" dirty="0" err="1"/>
              <a:t>sortieren</a:t>
            </a:r>
            <a:r>
              <a:rPr lang="en-US" dirty="0"/>
              <a:t>, um den Proben </a:t>
            </a:r>
            <a:r>
              <a:rPr lang="en-US" dirty="0" err="1"/>
              <a:t>eindeutig</a:t>
            </a:r>
            <a:r>
              <a:rPr lang="en-US" dirty="0"/>
              <a:t> die </a:t>
            </a:r>
            <a:r>
              <a:rPr lang="en-US" dirty="0" err="1"/>
              <a:t>richtigen</a:t>
            </a:r>
            <a:r>
              <a:rPr lang="en-US" dirty="0"/>
              <a:t> </a:t>
            </a:r>
            <a:r>
              <a:rPr lang="en-US" dirty="0" err="1"/>
              <a:t>Fraktionen</a:t>
            </a:r>
            <a:r>
              <a:rPr lang="en-US" dirty="0"/>
              <a:t> </a:t>
            </a:r>
            <a:r>
              <a:rPr lang="en-US" dirty="0" err="1"/>
              <a:t>zuordnen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richtiges</a:t>
            </a:r>
            <a:r>
              <a:rPr lang="en-US" dirty="0"/>
              <a:t> Format (</a:t>
            </a:r>
            <a:r>
              <a:rPr lang="en-US" dirty="0" err="1"/>
              <a:t>numerics</a:t>
            </a:r>
            <a:r>
              <a:rPr lang="en-US" dirty="0"/>
              <a:t>) </a:t>
            </a:r>
            <a:r>
              <a:rPr lang="en-US" dirty="0" err="1"/>
              <a:t>überführen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, die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signifikanten</a:t>
            </a:r>
            <a:r>
              <a:rPr lang="en-US" dirty="0"/>
              <a:t> Daten, </a:t>
            </a:r>
            <a:r>
              <a:rPr lang="en-US" dirty="0" err="1"/>
              <a:t>beziehungsweise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Null </a:t>
            </a:r>
            <a:r>
              <a:rPr lang="en-US" dirty="0" err="1"/>
              <a:t>zeigen</a:t>
            </a:r>
            <a:r>
              <a:rPr lang="en-US" dirty="0"/>
              <a:t>. Auch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aussortieren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Ursprungs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Das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Grundprinzip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Ausreißers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. Dabei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Datenpunkt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Kreis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Cholesterolwerte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in der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Altersgruppe</a:t>
            </a:r>
            <a:r>
              <a:rPr lang="en-US" dirty="0"/>
              <a:t>. 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Teil der </a:t>
            </a:r>
            <a:r>
              <a:rPr lang="en-US" dirty="0" err="1"/>
              <a:t>Datenaufreinigung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für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Vergleichbarkeit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Proben </a:t>
            </a:r>
            <a:r>
              <a:rPr lang="en-US" dirty="0" err="1"/>
              <a:t>normalisieren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</a:t>
            </a:r>
            <a:r>
              <a:rPr lang="en-US" dirty="0" err="1"/>
              <a:t>zweiten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26.05. bis </a:t>
            </a:r>
            <a:r>
              <a:rPr lang="en-US" dirty="0" err="1"/>
              <a:t>zum</a:t>
            </a:r>
            <a:r>
              <a:rPr lang="en-US" dirty="0"/>
              <a:t> 01.06.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verstehen.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explorative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Gesamtdaten</a:t>
            </a:r>
            <a:r>
              <a:rPr lang="en-US" dirty="0"/>
              <a:t>,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Stichproben</a:t>
            </a:r>
            <a:r>
              <a:rPr lang="en-US" dirty="0"/>
              <a:t> und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Dabei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beispielsweise</a:t>
            </a:r>
            <a:r>
              <a:rPr lang="en-US" dirty="0"/>
              <a:t> absolute und </a:t>
            </a:r>
            <a:r>
              <a:rPr lang="en-US" dirty="0" err="1"/>
              <a:t>lokale</a:t>
            </a:r>
            <a:r>
              <a:rPr lang="en-US" dirty="0"/>
              <a:t> Maxima in den </a:t>
            </a:r>
            <a:r>
              <a:rPr lang="en-US" dirty="0" err="1"/>
              <a:t>Proteinprofilen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t-test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Shifts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proportion tests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den </a:t>
            </a:r>
            <a:r>
              <a:rPr lang="en-US" dirty="0" err="1"/>
              <a:t>wahren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der </a:t>
            </a:r>
            <a:r>
              <a:rPr lang="en-US" dirty="0" err="1"/>
              <a:t>Gesamtproteine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visualisieren</a:t>
            </a:r>
            <a:r>
              <a:rPr lang="en-US" dirty="0"/>
              <a:t> und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1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description and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Remove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Normalization</a:t>
            </a: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Proportion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Breitbild</PresentationFormat>
  <Paragraphs>186</Paragraphs>
  <Slides>19</Slides>
  <Notes>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 your attention!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 Ferdin</cp:lastModifiedBy>
  <cp:revision>74</cp:revision>
  <dcterms:created xsi:type="dcterms:W3CDTF">2025-05-07T14:59:29Z</dcterms:created>
  <dcterms:modified xsi:type="dcterms:W3CDTF">2025-05-13T12:51:15Z</dcterms:modified>
</cp:coreProperties>
</file>