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25" d="100"/>
          <a:sy n="25" d="100"/>
        </p:scale>
        <p:origin x="1445" y="-1344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~5000 proteins in 25 fractions, RNASE vs. CTRL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194287" y="1617765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Analyses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dirty="0"/>
              <a:t>The future will show, if one of our RNA dependent proteins is tied to cancer or included in another important pathway. </a:t>
            </a:r>
            <a:r>
              <a:rPr lang="en-US" sz="2400" dirty="0"/>
              <a:t>All in all, it can be said that the further identification of RNA-dependent proteins continues to be of great relevance in cancer and basic research.</a:t>
            </a:r>
            <a:endParaRPr lang="en-GB" sz="2400" noProof="0" dirty="0"/>
          </a:p>
          <a:p>
            <a:r>
              <a:rPr lang="en-GB" sz="2400" noProof="0" dirty="0">
                <a:sym typeface="Wingdings" panose="05000000000000000000" pitchFamily="2" charset="2"/>
              </a:rPr>
              <a:t> Wenn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mehr</a:t>
            </a:r>
            <a:r>
              <a:rPr lang="en-GB" sz="2400" noProof="0" dirty="0">
                <a:sym typeface="Wingdings" panose="05000000000000000000" pitchFamily="2" charset="2"/>
              </a:rPr>
              <a:t> achievements </a:t>
            </a:r>
            <a:r>
              <a:rPr lang="en-GB" sz="2400" noProof="0" dirty="0" err="1">
                <a:sym typeface="Wingdings" panose="05000000000000000000" pitchFamily="2" charset="2"/>
              </a:rPr>
              <a:t>findet</a:t>
            </a:r>
            <a:r>
              <a:rPr lang="en-GB" sz="2400" noProof="0" dirty="0">
                <a:sym typeface="Wingdings" panose="05000000000000000000" pitchFamily="2" charset="2"/>
              </a:rPr>
              <a:t>, </a:t>
            </a:r>
            <a:r>
              <a:rPr lang="en-GB" sz="2400" noProof="0" dirty="0" err="1">
                <a:sym typeface="Wingdings" panose="05000000000000000000" pitchFamily="2" charset="2"/>
              </a:rPr>
              <a:t>könnt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den </a:t>
            </a:r>
            <a:r>
              <a:rPr lang="en-GB" sz="2400" noProof="0" dirty="0" err="1">
                <a:sym typeface="Wingdings" panose="05000000000000000000" pitchFamily="2" charset="2"/>
              </a:rPr>
              <a:t>letzten</a:t>
            </a:r>
            <a:r>
              <a:rPr lang="en-GB" sz="2400" noProof="0" dirty="0">
                <a:sym typeface="Wingdings" panose="05000000000000000000" pitchFamily="2" charset="2"/>
              </a:rPr>
              <a:t> text </a:t>
            </a:r>
            <a:r>
              <a:rPr lang="en-GB" sz="2400" noProof="0" dirty="0" err="1">
                <a:sym typeface="Wingdings" panose="05000000000000000000" pitchFamily="2" charset="2"/>
              </a:rPr>
              <a:t>auch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rauslöschen</a:t>
            </a:r>
            <a:r>
              <a:rPr lang="en-GB" sz="2400" noProof="0" dirty="0">
                <a:sym typeface="Wingdings" panose="05000000000000000000" pitchFamily="2" charset="2"/>
              </a:rPr>
              <a:t>. </a:t>
            </a: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8" y="8770337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1A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plotted. It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2AB7DFA-C636-8E28-F870-1DA91AAE408B}"/>
              </a:ext>
            </a:extLst>
          </p:cNvPr>
          <p:cNvSpPr/>
          <p:nvPr/>
        </p:nvSpPr>
        <p:spPr>
          <a:xfrm>
            <a:off x="1000669" y="24183246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Center of Mass shift ≥ 3 fractions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59091FB-9D4E-7E67-8B83-8D1CCC725A11}"/>
              </a:ext>
            </a:extLst>
          </p:cNvPr>
          <p:cNvSpPr/>
          <p:nvPr/>
        </p:nvSpPr>
        <p:spPr>
          <a:xfrm>
            <a:off x="4359942" y="24183246"/>
            <a:ext cx="2750329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Center of Mass shift &lt; 3 fractions 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74B5EDA-AE63-30A6-4AB9-4A17357A21C1}"/>
              </a:ext>
            </a:extLst>
          </p:cNvPr>
          <p:cNvSpPr/>
          <p:nvPr/>
        </p:nvSpPr>
        <p:spPr>
          <a:xfrm>
            <a:off x="2993701" y="22648250"/>
            <a:ext cx="2120407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All proteins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D6DDAE-3E6D-8DA5-1DC2-EAA5DB072EF0}"/>
              </a:ext>
            </a:extLst>
          </p:cNvPr>
          <p:cNvCxnSpPr>
            <a:cxnSpLocks/>
          </p:cNvCxnSpPr>
          <p:nvPr/>
        </p:nvCxnSpPr>
        <p:spPr>
          <a:xfrm flipH="1">
            <a:off x="3479959" y="23612964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73E7A2-A156-0963-86EF-96194709112D}"/>
              </a:ext>
            </a:extLst>
          </p:cNvPr>
          <p:cNvCxnSpPr>
            <a:cxnSpLocks/>
          </p:cNvCxnSpPr>
          <p:nvPr/>
        </p:nvCxnSpPr>
        <p:spPr>
          <a:xfrm>
            <a:off x="4356115" y="23612965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2100EB-2746-1A3A-2CD4-252E2B7BEFA6}"/>
              </a:ext>
            </a:extLst>
          </p:cNvPr>
          <p:cNvCxnSpPr>
            <a:cxnSpLocks/>
          </p:cNvCxnSpPr>
          <p:nvPr/>
        </p:nvCxnSpPr>
        <p:spPr>
          <a:xfrm flipH="1">
            <a:off x="5085251" y="25094710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11E768E-8CF7-5284-7AFD-B9A6ED809B17}"/>
              </a:ext>
            </a:extLst>
          </p:cNvPr>
          <p:cNvCxnSpPr>
            <a:cxnSpLocks/>
          </p:cNvCxnSpPr>
          <p:nvPr/>
        </p:nvCxnSpPr>
        <p:spPr>
          <a:xfrm>
            <a:off x="5961407" y="25094711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E84C244-8894-3958-D283-08B202987904}"/>
              </a:ext>
            </a:extLst>
          </p:cNvPr>
          <p:cNvSpPr/>
          <p:nvPr/>
        </p:nvSpPr>
        <p:spPr>
          <a:xfrm>
            <a:off x="2605961" y="2564912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Correlation value</a:t>
            </a:r>
            <a:br>
              <a:rPr lang="de-DE" sz="2400" dirty="0">
                <a:solidFill>
                  <a:srgbClr val="842332"/>
                </a:solidFill>
              </a:rPr>
            </a:br>
            <a:r>
              <a:rPr lang="de-DE" sz="2400" dirty="0">
                <a:solidFill>
                  <a:srgbClr val="842332"/>
                </a:solidFill>
              </a:rPr>
              <a:t>≥ 0,7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67A1D4CB-D9B8-FE54-B8B8-A0CDB5FBE951}"/>
              </a:ext>
            </a:extLst>
          </p:cNvPr>
          <p:cNvSpPr/>
          <p:nvPr/>
        </p:nvSpPr>
        <p:spPr>
          <a:xfrm>
            <a:off x="5946628" y="2564521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Correlation value</a:t>
            </a:r>
            <a:br>
              <a:rPr lang="de-DE" sz="2400" dirty="0">
                <a:solidFill>
                  <a:srgbClr val="191970"/>
                </a:solidFill>
              </a:rPr>
            </a:br>
            <a:r>
              <a:rPr lang="de-DE" sz="2400" dirty="0">
                <a:solidFill>
                  <a:srgbClr val="191970"/>
                </a:solidFill>
              </a:rPr>
              <a:t>&lt; 0,7</a:t>
            </a:r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856</Words>
  <Application>Microsoft Office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49</cp:revision>
  <dcterms:created xsi:type="dcterms:W3CDTF">2025-05-15T11:21:40Z</dcterms:created>
  <dcterms:modified xsi:type="dcterms:W3CDTF">2025-07-03T20:38:06Z</dcterms:modified>
</cp:coreProperties>
</file>