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7"/>
  </p:notesMasterIdLst>
  <p:sldIdLst>
    <p:sldId id="257" r:id="rId2"/>
    <p:sldId id="280" r:id="rId3"/>
    <p:sldId id="281" r:id="rId4"/>
    <p:sldId id="283" r:id="rId5"/>
    <p:sldId id="278" r:id="rId6"/>
    <p:sldId id="277" r:id="rId7"/>
    <p:sldId id="275" r:id="rId8"/>
    <p:sldId id="274" r:id="rId9"/>
    <p:sldId id="270" r:id="rId10"/>
    <p:sldId id="272" r:id="rId11"/>
    <p:sldId id="271" r:id="rId12"/>
    <p:sldId id="263" r:id="rId13"/>
    <p:sldId id="262" r:id="rId14"/>
    <p:sldId id="260" r:id="rId15"/>
    <p:sldId id="258" r:id="rId16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1D35"/>
    <a:srgbClr val="311130"/>
    <a:srgbClr val="854A48"/>
    <a:srgbClr val="EC9065"/>
    <a:srgbClr val="63333E"/>
    <a:srgbClr val="0A0A0A"/>
    <a:srgbClr val="CB7A5C"/>
    <a:srgbClr val="66353F"/>
    <a:srgbClr val="2A1C60"/>
    <a:srgbClr val="1B022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howGuides="1">
      <p:cViewPr varScale="1">
        <p:scale>
          <a:sx n="17" d="100"/>
          <a:sy n="17" d="100"/>
        </p:scale>
        <p:origin x="2484" y="126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100000">
              <a:srgbClr val="D5D5D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CC6E-2770-DA6A-5016-F7669BAB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8D5280-B5E3-D41C-D9BC-3EB1B69051C1}"/>
              </a:ext>
            </a:extLst>
          </p:cNvPr>
          <p:cNvSpPr/>
          <p:nvPr/>
        </p:nvSpPr>
        <p:spPr>
          <a:xfrm>
            <a:off x="619433" y="3027261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0E6B50-E3F9-0B3F-B30B-A13EAC268EAF}"/>
              </a:ext>
            </a:extLst>
          </p:cNvPr>
          <p:cNvSpPr/>
          <p:nvPr/>
        </p:nvSpPr>
        <p:spPr>
          <a:xfrm>
            <a:off x="18848439" y="3027261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AB65BA-575B-B7C9-4328-3EB2A502DE03}"/>
              </a:ext>
            </a:extLst>
          </p:cNvPr>
          <p:cNvSpPr/>
          <p:nvPr/>
        </p:nvSpPr>
        <p:spPr>
          <a:xfrm>
            <a:off x="18866415" y="3705163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EF023E-3DDA-617E-5659-2231663868EE}"/>
              </a:ext>
            </a:extLst>
          </p:cNvPr>
          <p:cNvSpPr/>
          <p:nvPr/>
        </p:nvSpPr>
        <p:spPr>
          <a:xfrm>
            <a:off x="619433" y="14073603"/>
            <a:ext cx="29054323" cy="15760120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8F5412-8D34-971E-B97F-9044DAA0DEAC}"/>
              </a:ext>
            </a:extLst>
          </p:cNvPr>
          <p:cNvSpPr/>
          <p:nvPr/>
        </p:nvSpPr>
        <p:spPr>
          <a:xfrm>
            <a:off x="619433" y="5978668"/>
            <a:ext cx="29054323" cy="7538131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DA6E-C193-736F-F586-8DE1C8510767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6F66-8D74-6B3F-43F5-1ABC4B008DEB}"/>
              </a:ext>
            </a:extLst>
          </p:cNvPr>
          <p:cNvSpPr txBox="1"/>
          <p:nvPr/>
        </p:nvSpPr>
        <p:spPr>
          <a:xfrm>
            <a:off x="1887734" y="1621477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789E-800D-EB3D-63D2-EB1CF6FB0101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E7FB7-8891-3FC5-A4D9-095994E8338E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1CA-B7D9-ED85-7C7E-C1C86E45D9BA}"/>
              </a:ext>
            </a:extLst>
          </p:cNvPr>
          <p:cNvSpPr txBox="1"/>
          <p:nvPr/>
        </p:nvSpPr>
        <p:spPr>
          <a:xfrm>
            <a:off x="19343438" y="3203398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2C7CEA-07CF-DA27-1430-7A18C4FB2147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BB9F1-9370-43E5-8904-8D6FF72C4BAF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256F81-0E4A-15C5-ABD6-5AE87FEB3761}"/>
              </a:ext>
            </a:extLst>
          </p:cNvPr>
          <p:cNvSpPr/>
          <p:nvPr/>
        </p:nvSpPr>
        <p:spPr>
          <a:xfrm>
            <a:off x="668635" y="140784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C3210-3065-4547-557C-000860DEE5D3}"/>
              </a:ext>
            </a:extLst>
          </p:cNvPr>
          <p:cNvSpPr/>
          <p:nvPr/>
        </p:nvSpPr>
        <p:spPr>
          <a:xfrm>
            <a:off x="668635" y="3027261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9BD048-C70B-C901-0263-7DA78C20B957}"/>
              </a:ext>
            </a:extLst>
          </p:cNvPr>
          <p:cNvSpPr/>
          <p:nvPr/>
        </p:nvSpPr>
        <p:spPr>
          <a:xfrm>
            <a:off x="18866415" y="3027730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645000-4D98-08A1-4746-E16BACC96D92}"/>
              </a:ext>
            </a:extLst>
          </p:cNvPr>
          <p:cNvSpPr/>
          <p:nvPr/>
        </p:nvSpPr>
        <p:spPr>
          <a:xfrm>
            <a:off x="18942580" y="3700077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3CBAF-29FC-225A-17D4-586D46BCBFDD}"/>
              </a:ext>
            </a:extLst>
          </p:cNvPr>
          <p:cNvSpPr/>
          <p:nvPr/>
        </p:nvSpPr>
        <p:spPr>
          <a:xfrm>
            <a:off x="-2" y="41835104"/>
            <a:ext cx="30275213" cy="101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2A07D-31C6-C72C-7BD3-27FBD1DB3313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0E3070-118E-C40C-3836-FFB78A5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B5849-F185-3303-479D-44FA5F6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F1B38528-395C-CC36-4E86-226ED1A9A77C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C3C7D43-CA32-EBFD-6367-2A4068033862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70410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5D5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7681CCB-5FF6-BE5F-2829-11CDBFD0A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49157CD-ADAB-9A07-64CB-70FA600DE01C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31E20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6CF2CB19-0B47-19BE-13E4-A557736BE912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CB298C1B-A52C-B756-FA55-4B4FEBA49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064354F-0DCC-B798-41A3-577957F351C1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77353A5-BA73-BBE3-CEBC-E1B782C65043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F3E213D-1579-0691-43E9-EE0699922A34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FD65E1C-3FA0-D78D-E4D4-175CBC574837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41C68CB-23E4-3069-8439-F69D36ACED9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65F25F-7B42-3CF1-6097-86F2544A8B59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69AAEA-8FC8-812A-7FDC-3E1024C1417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9A2755-F156-D891-BD58-8C1D097A8504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A48AA1-538C-2A8E-FC9C-BB58C04CA4FD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7FE62-5D83-5B65-E183-4F0908828DCD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5A37DA-828D-ADBC-53D7-0A29666F7477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31E2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7EF1DED-DF59-4F52-5981-3E59C7A07F6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DAB639B-B1A2-3839-E337-EE9E7B9C1341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F35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2884BB-13BC-1B1C-3E35-5C6C2DBD17B1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847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336DF6C-DAAD-E115-5E98-BFA884E22E4A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062F7B3-6FE4-F8CB-5BB2-C1441EC7BEB4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6C2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C78C4FC7-DBC5-B434-3F22-3BADBDF09BBB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ACC6238C-6DAE-3805-DE55-CB27656A73BA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A240B424-AA58-87FD-A4ED-A8093E02FDE4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31E2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F288F007-BFDC-0F76-5480-54CD9130917C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F353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F69548A5-1EAE-1612-3661-7AA6C4C2E1D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8474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5528C9E-87A9-874E-13AF-F092197ED5B0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8BECB1FB-826B-E507-A53F-4C89EC6FC29F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6C2A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C1D2777-278F-B90D-8F02-98A64B7582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EF95930-3E67-66EF-B838-DDA57F37F74D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5194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8474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38822-D3FE-5EF9-FD9C-4D697678D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24373D6-0522-DD32-7E0A-2FA2C3E57492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B022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316F574B-A1E6-4386-B7AF-86AC1078224C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B0139C05-41B1-242D-E76C-038C9C8ED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4DFAD95-FCFB-A5D6-2B4A-A22FFCACB51A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E8A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518F5A1-16EA-12A1-133D-25C3EE4FB721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06BE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6608C17-A78E-DD64-4A3C-C4238B8C25A3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5BE0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E7E49AA-3991-4D51-289C-E9F85448C932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3A12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91971F-3245-2EB7-760E-1122BDD272B2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1B02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4203DE6-65AC-49BB-42D6-B81D032129D2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3E6121-4979-55BC-4988-D7EC60D58779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6D775-02F6-47EE-6E3F-CA7FAE167593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4A3B96-98A8-05F6-38A9-EF8E9D86CF8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5F351A-D7E1-281F-DCDD-73F614DD3DE7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2A45B9A-C4C0-99DA-6093-45E493C9274C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1B02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2694D-2230-D998-4386-D661A18B5FFC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A8825E0-BA73-AC39-CAFA-0AB953FB33E6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3A12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175DB2E-3F57-4D88-F84C-4E79169BF05C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2E8A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419C356-910F-B7A3-5259-D4D84B92EEDF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06BE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7186EE6-4338-6E60-7BF4-8732ED3A98DF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5BE0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CC93DA3-E48E-49C8-FE88-05FE0C351A21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CD9C6CF9-8D5F-690E-9792-63A9236A89D7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E19BC25-9214-4DFC-3467-87C9A1FCC621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B02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EA4F967-088A-6B26-491F-9F4A23832E04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A125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F6D1881-54BA-7A79-AEBB-0134543EB965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8A8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BE5CB65-DB1F-7D32-102D-EE5B6A905BA6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6BEA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69F4D8BC-F520-BFC4-F103-7C26332E9568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BE0B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72E53E-1EC5-CFC2-7368-9B3CEBFAA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7563CB4B-DC91-9673-7B0F-1D2068344067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632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4A4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0414DE-A113-59E9-9FF0-1D9F7F260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3E3561DD-CCB6-0339-24E8-896514BEFF5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B022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5FCC6832-3F12-80B5-AA0E-534CF84283BB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63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25ABC9A-5952-511E-81AF-5276B04E26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0A7223C-70CA-0117-CE02-2EC82922A215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3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EA9C4D4-9C97-1707-A7A2-123943BB9C1A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CB7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63380C0-1437-C46D-E57E-5A648815E281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C90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4DDDAD6-2C3C-6384-7E57-A8135508D2D1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3111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E0E2A96-93A0-F4B0-232B-18823C5EFAE6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1B02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7DCD640-3C8A-930F-921D-466E818F1A4C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547335-1A66-3646-73AB-989BDAE39CF1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9BA68-883D-C1B1-908B-D94BC7157442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F9BCAA-039E-30DB-9FFD-0BFF75FBC7EB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75AD9D-F796-120D-A040-44D8F7709063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ADDD455-97CB-2396-D113-36FE18CA4FD1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1B022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E48E79A-B962-0C7B-B3A5-A06D1D141126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FE48D97-CC30-015E-9807-20D6DF3CA46A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3111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FF09FD5-79D5-94BC-39AE-5EEFC4D0D66F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6333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3D438B8-9755-9B78-211E-58E3855259A9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CB7A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6F425A7-AA72-AAAA-D97B-B018200FDB91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EC906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228CFA81-23EC-8CB8-6F1D-C8075A24E097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6D4F6A8-795F-0D53-01C1-5CBD148C7D9F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EEE74527-9985-8504-CDE7-7F0D5A8292F5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B022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31D35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B0B73E97-3592-188C-2254-AB38D2F4888A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1113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11130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3DD2482-15A0-9C54-9973-3FF5E3469049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3333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54A4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6F48F2DC-4611-1D82-BA49-8F1F6875A55B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CB7A5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854A4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99ED7E42-11A4-5CCA-7708-8E965CE24B5C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C906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C9065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953ACC0-480D-6B21-8DFF-191DC26CE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74AFD78C-8C33-F6B0-38BE-753CAA4763A5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B022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2459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50978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CA9CDC-6795-43D0-F10A-993D26C7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AE24F733-E967-9D35-030D-DB1BC3DFE293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21B3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</a:t>
            </a:r>
          </a:p>
        </p:txBody>
      </p:sp>
      <p:sp>
        <p:nvSpPr>
          <p:cNvPr id="2" name="Flowchart: Off-page Connector 1">
            <a:extLst>
              <a:ext uri="{FF2B5EF4-FFF2-40B4-BE49-F238E27FC236}">
                <a16:creationId xmlns:a16="http://schemas.microsoft.com/office/drawing/2014/main" id="{D53CF44F-F111-3660-6869-A82CB5EAD249}"/>
              </a:ext>
            </a:extLst>
          </p:cNvPr>
          <p:cNvSpPr/>
          <p:nvPr/>
        </p:nvSpPr>
        <p:spPr>
          <a:xfrm>
            <a:off x="19143406" y="-286836"/>
            <a:ext cx="9932181" cy="5235034"/>
          </a:xfrm>
          <a:prstGeom prst="flowChartOffpage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64729D2-8B0E-115C-3971-F1FB81C5C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7659" y="450340"/>
            <a:ext cx="5494984" cy="3089708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8E20907-9690-C9C3-0188-63CFEB608923}"/>
              </a:ext>
            </a:extLst>
          </p:cNvPr>
          <p:cNvSpPr/>
          <p:nvPr/>
        </p:nvSpPr>
        <p:spPr>
          <a:xfrm>
            <a:off x="619433" y="2764371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3B5E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B5F2859-9334-2930-0F07-294CEB0EA2AD}"/>
              </a:ext>
            </a:extLst>
          </p:cNvPr>
          <p:cNvSpPr/>
          <p:nvPr/>
        </p:nvSpPr>
        <p:spPr>
          <a:xfrm>
            <a:off x="15747588" y="27791203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5EB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1F75560-1F6B-32A5-BF65-6CA31A953482}"/>
              </a:ext>
            </a:extLst>
          </p:cNvPr>
          <p:cNvSpPr/>
          <p:nvPr/>
        </p:nvSpPr>
        <p:spPr>
          <a:xfrm>
            <a:off x="15765564" y="35908635"/>
            <a:ext cx="13908192" cy="5244457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6DE8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A737686-AA97-81B9-A60E-DFC72F4310F0}"/>
              </a:ext>
            </a:extLst>
          </p:cNvPr>
          <p:cNvSpPr/>
          <p:nvPr/>
        </p:nvSpPr>
        <p:spPr>
          <a:xfrm>
            <a:off x="619433" y="1390215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C3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F6AE0FD-9625-DA86-D640-74A5833A3CB8}"/>
              </a:ext>
            </a:extLst>
          </p:cNvPr>
          <p:cNvSpPr/>
          <p:nvPr/>
        </p:nvSpPr>
        <p:spPr>
          <a:xfrm>
            <a:off x="619433" y="635475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221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F60092-BDE3-05B7-EFD9-9DCB87820E54}"/>
              </a:ext>
            </a:extLst>
          </p:cNvPr>
          <p:cNvSpPr txBox="1"/>
          <p:nvPr/>
        </p:nvSpPr>
        <p:spPr>
          <a:xfrm>
            <a:off x="1253554" y="832893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0ADA84-007D-D28E-D978-2E2422803422}"/>
              </a:ext>
            </a:extLst>
          </p:cNvPr>
          <p:cNvSpPr txBox="1"/>
          <p:nvPr/>
        </p:nvSpPr>
        <p:spPr>
          <a:xfrm>
            <a:off x="1887734" y="1604332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96327-E157-BE23-8869-12D8D7B9EDBD}"/>
              </a:ext>
            </a:extLst>
          </p:cNvPr>
          <p:cNvSpPr txBox="1"/>
          <p:nvPr/>
        </p:nvSpPr>
        <p:spPr>
          <a:xfrm>
            <a:off x="1253554" y="2992397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511C7-BFF5-8CA3-7B15-86745EEB17A6}"/>
              </a:ext>
            </a:extLst>
          </p:cNvPr>
          <p:cNvSpPr txBox="1"/>
          <p:nvPr/>
        </p:nvSpPr>
        <p:spPr>
          <a:xfrm>
            <a:off x="16242587" y="3788610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D0B188-3BEA-8240-04F4-2529E568A11A}"/>
              </a:ext>
            </a:extLst>
          </p:cNvPr>
          <p:cNvSpPr txBox="1"/>
          <p:nvPr/>
        </p:nvSpPr>
        <p:spPr>
          <a:xfrm>
            <a:off x="16242587" y="297240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270B3D-50D8-B4D7-3729-E6C5AC5D10DD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221B3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D0CA96-CD7B-3DD5-133A-7554EA596689}"/>
              </a:ext>
            </a:extLst>
          </p:cNvPr>
          <p:cNvSpPr txBox="1"/>
          <p:nvPr/>
        </p:nvSpPr>
        <p:spPr>
          <a:xfrm>
            <a:off x="15164570" y="832893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40957F8-88B8-9A14-2992-8A0986294EDA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C374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A6435AF-DD15-B0F8-5814-F778CB4B7FD9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3B5E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AF60CD5-1A36-5FAC-28A3-9FF5775E8C04}"/>
              </a:ext>
            </a:extLst>
          </p:cNvPr>
          <p:cNvSpPr/>
          <p:nvPr/>
        </p:nvSpPr>
        <p:spPr>
          <a:xfrm>
            <a:off x="15765564" y="2779589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5EBF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7AEFDAE-50F8-9AAC-24DE-0B047BCF2393}"/>
              </a:ext>
            </a:extLst>
          </p:cNvPr>
          <p:cNvSpPr/>
          <p:nvPr/>
        </p:nvSpPr>
        <p:spPr>
          <a:xfrm>
            <a:off x="15841730" y="35857778"/>
            <a:ext cx="13764847" cy="1430255"/>
          </a:xfrm>
          <a:prstGeom prst="roundRect">
            <a:avLst>
              <a:gd name="adj" fmla="val 0"/>
            </a:avLst>
          </a:prstGeom>
          <a:solidFill>
            <a:srgbClr val="6DE8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FD437D73-3F50-4FB0-FC9A-E8F4BD28E934}"/>
              </a:ext>
            </a:extLst>
          </p:cNvPr>
          <p:cNvSpPr txBox="1">
            <a:spLocks/>
          </p:cNvSpPr>
          <p:nvPr/>
        </p:nvSpPr>
        <p:spPr>
          <a:xfrm>
            <a:off x="1125836" y="1454851"/>
            <a:ext cx="16136912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8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8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E09F30F2-EB85-4639-23C5-01C5E15E5656}"/>
              </a:ext>
            </a:extLst>
          </p:cNvPr>
          <p:cNvSpPr txBox="1">
            <a:spLocks/>
          </p:cNvSpPr>
          <p:nvPr/>
        </p:nvSpPr>
        <p:spPr>
          <a:xfrm>
            <a:off x="1076633" y="3092172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pPr algn="l"/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425C5BA3-2A2E-33C4-FFD0-4DF391D31518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21B3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C528279-1C13-569D-92C1-E24EACC0BCA6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C37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576D722-6873-FEDE-7D52-9BCDA6EC25FF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3B5E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FEFA34E5-F153-3FB4-1D7F-9C6526B53715}"/>
              </a:ext>
            </a:extLst>
          </p:cNvPr>
          <p:cNvSpPr/>
          <p:nvPr/>
        </p:nvSpPr>
        <p:spPr>
          <a:xfrm>
            <a:off x="16242587" y="2745368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5EBF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C9FB5DC-1C4B-D229-1C93-D46A458BF445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6DE8B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1D251F1-AE9A-6052-37F4-67E7099CE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4542" y="1129290"/>
            <a:ext cx="3922235" cy="2206256"/>
          </a:xfrm>
          <a:prstGeom prst="rect">
            <a:avLst/>
          </a:prstGeom>
        </p:spPr>
      </p:pic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E3FCFFB2-A39F-8E9E-7635-489D8B103C22}"/>
              </a:ext>
            </a:extLst>
          </p:cNvPr>
          <p:cNvSpPr/>
          <p:nvPr/>
        </p:nvSpPr>
        <p:spPr>
          <a:xfrm flipV="1">
            <a:off x="-1" y="41844211"/>
            <a:ext cx="30329139" cy="95954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05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C3C93F-3158-267C-D195-4E6BDF6B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11AE498E-77D4-8C32-7053-7BEA953339D9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212BAF29-849C-AC8F-8C10-AE802C59AD01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D540D14C-49A6-13CB-CE47-3FA660C5309D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BA8B4A71-F90F-DD22-DF1A-D8ABBAC4403D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EAA66C-C596-DA88-1363-77C29B84D4C2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47B7AE2-AEDF-F885-DBB4-D0E4815BCBC9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81F6EBD-6302-B2C1-1500-CF8EE43A9111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27CD85-0FF0-C1FD-841F-8CDC2D5B04F9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B359590-00F7-E739-9F09-271557A63FF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409DA9-CE78-7736-D1D1-BC25D45DB29B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337DBA-1B1A-03AE-EEDE-1AF9310B91EB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7D02AF-3838-6613-C231-160D448AE5E9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9FA-1D4E-05D8-2E69-CADD1628B580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A8C2BF-042F-B101-645D-5B52C939C1FD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86442BE-95C7-9E2E-34FB-E3B3DB4CE185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DC30370-A77B-403C-B44E-9B20BF1DA80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1C44B38A-245F-145B-44CC-375CB16B3D7C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023AB46-77DD-CE36-49C2-6FAEFFDD0883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BC38AC-9181-F69E-C144-4FF77A95C9B5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FB4A0585-B6BE-B4E3-1F6A-2D511DA70DC1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E0AFC1EF-6204-FF7B-C950-38426C0C169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505C738-27BC-2CED-14E3-322FA2B64446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4D4A9688-B9A4-7047-2AF5-FA95B61D02C3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09B24F1E-7E83-2768-5388-BA0B49A8A6F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3467F276-DD1D-51AA-FACD-6D93E6077122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3D9D72EB-445E-6E8A-416C-7CCDC4EB6C2A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8299EB4-0F69-F458-926B-0954DF9AC71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FB5203-465C-A2BF-9005-BB4EAF2E1BF6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7C4691D-1FF9-5BCB-E2E0-AF44B480E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81EA93D-CDD5-C559-08B5-96C380939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E2961703-9EE3-D9AF-1523-F3F6558C8FA0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E4EB8E5F-C89A-9D8A-E9C5-F9EC425F11A0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65FE023E-7831-4461-05B8-93061A0378C8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F7A9B5CB-E829-1FC6-A04E-A7F91EA5A92D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6D8262C6-CFE3-2680-62A9-E618D382FEB6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6585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4D14C2-3AD0-1CAE-FE87-4F4C5D99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1C9AF0-397B-228F-1CA7-78E9B58362B0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284EB02-403C-E2E3-521D-C50866F22F7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16E254FF-9E11-FB24-2F1F-B92427B66ED3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C92364AA-E5F8-B30F-BB0A-FA347A199874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86275-F852-4B3C-DE17-86AD75A0E2B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05CFA-6D89-3627-F3A4-ABE861A56CBB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5B65F-483B-A84A-70D7-DCD09FE3B0E7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FA495A-9C27-CC6C-54E8-E274F6376A44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909301-6170-5D41-E3F1-724312B21968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BC22-6DEF-0FB9-C0AE-21A16227545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EAF9-E58A-617D-30EE-1E7290AB64BE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14E2-24A8-F728-2A93-72227A405E48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CA9C6-542F-DFB2-9A69-7FC60740217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6844-56B5-0968-8EE5-B70F4F774D0C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5CC0D-3EB5-304B-79EC-A6A2CAD7881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12980-06B9-8340-A723-E9C650349722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DB353-5CAA-8B22-7E68-4941947B54F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A26E1-4B03-89F9-BDE8-F7BADFC63AD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28D3E9-C319-CC8D-F5E6-8EC9ABDADCD1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6DA571-EF0F-D655-E74C-BA1039F68586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152C2C"/>
          </a:solidFill>
          <a:ln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02E6AFA-C420-C4D6-5788-31937611C68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873A2AD-1B4F-6C08-9808-A6380A01529A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520F38B-E979-8B95-09AE-F32C716A461E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C4F7E8E-5E38-D14D-68E0-E6941BDF663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948F019-D372-7B08-C79E-5A80DF523DFB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C0784C2-DE83-AC5D-8EB2-2632BFBD1716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69448E-88C1-49EB-A393-10CF56DD6A3A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E1528EC-4F63-2D3C-28CF-B3A290950A8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52C2C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1BBC82-41DA-D98E-0EA2-205A288E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EAB15-BB13-73C1-5C49-7D13BE7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F422B7F-E7C0-EBF0-765B-6ADA7A53D3D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6D4C9CD3-7FDB-16DF-B6C7-CF1C31A2FDF5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5863150-595C-9983-7031-2135505D34C7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AB8C81E-D50E-6FA4-1564-E9563D3E7C77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E9E3805-7272-615B-EFC8-B58CD7C13187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56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4241</Words>
  <Application>Microsoft Office PowerPoint</Application>
  <PresentationFormat>Custom</PresentationFormat>
  <Paragraphs>1118</Paragraphs>
  <Slides>15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17</cp:revision>
  <cp:lastPrinted>2025-07-01T22:34:54Z</cp:lastPrinted>
  <dcterms:created xsi:type="dcterms:W3CDTF">2025-05-15T11:21:40Z</dcterms:created>
  <dcterms:modified xsi:type="dcterms:W3CDTF">2025-07-02T12:26:04Z</dcterms:modified>
</cp:coreProperties>
</file>