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>
        <p:scale>
          <a:sx n="20" d="100"/>
          <a:sy n="20" d="100"/>
        </p:scale>
        <p:origin x="1920" y="-595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E02F3068-A796-0F28-453A-4A416DF96AC4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A46DB9-2450-944E-3083-27A4541D8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9617" y="35586126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555CDA-FE4D-AA7F-B9C2-DBCCD31AF53C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4BE592-AEB5-6D0D-920E-1B8FBD0068EC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06DCE0-C940-7B71-CD15-0F3B25CC3CD0}"/>
              </a:ext>
            </a:extLst>
          </p:cNvPr>
          <p:cNvSpPr/>
          <p:nvPr/>
        </p:nvSpPr>
        <p:spPr>
          <a:xfrm>
            <a:off x="15765564" y="35908635"/>
            <a:ext cx="8275536" cy="54732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AED149C-7E4D-3AF3-73D8-AD3DD5ECF25B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6364C4C-DBDD-5354-E7B9-9C5837FD0167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D94D9E-218E-07BC-72B5-57AECBDAFA55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BC3C44-F155-BB53-7662-7C4D80E08A27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3ADE24-025E-1F90-7F81-4536344B5DD1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A05010-F3B1-CCE5-48DA-5CE33B57C475}"/>
              </a:ext>
            </a:extLst>
          </p:cNvPr>
          <p:cNvSpPr txBox="1"/>
          <p:nvPr/>
        </p:nvSpPr>
        <p:spPr>
          <a:xfrm>
            <a:off x="15977907" y="37738473"/>
            <a:ext cx="7850849" cy="37856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Sternburg et al., Global </a:t>
            </a:r>
            <a:r>
              <a:rPr lang="de-DE" sz="2000" dirty="0" err="1"/>
              <a:t>Approaches</a:t>
            </a:r>
            <a:r>
              <a:rPr lang="de-DE" sz="2000" dirty="0"/>
              <a:t> in </a:t>
            </a:r>
            <a:r>
              <a:rPr lang="de-DE" sz="2000" dirty="0" err="1"/>
              <a:t>Studying</a:t>
            </a:r>
            <a:r>
              <a:rPr lang="de-DE" sz="2000" dirty="0"/>
              <a:t> RNA-Binding Protein Interaction Networks, 2020, Trends in </a:t>
            </a:r>
            <a:r>
              <a:rPr lang="de-DE" sz="2000" dirty="0" err="1"/>
              <a:t>Biochemical</a:t>
            </a:r>
            <a:r>
              <a:rPr lang="de-DE" sz="2000" dirty="0"/>
              <a:t> Sciences.pdf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Caudron-Herger et al., R-</a:t>
            </a:r>
            <a:r>
              <a:rPr lang="de-DE" sz="2000" dirty="0" err="1"/>
              <a:t>DeeP</a:t>
            </a:r>
            <a:r>
              <a:rPr lang="de-DE" sz="2000" dirty="0"/>
              <a:t> </a:t>
            </a:r>
            <a:r>
              <a:rPr lang="de-DE" sz="2000" dirty="0" err="1"/>
              <a:t>Proteome-wide</a:t>
            </a:r>
            <a:r>
              <a:rPr lang="de-DE" sz="2000" dirty="0"/>
              <a:t> and Quantitative </a:t>
            </a:r>
            <a:r>
              <a:rPr lang="de-DE" sz="2000" dirty="0" err="1"/>
              <a:t>Identification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RNA-</a:t>
            </a:r>
            <a:r>
              <a:rPr lang="de-DE" sz="2000" dirty="0" err="1"/>
              <a:t>Dependent</a:t>
            </a:r>
            <a:r>
              <a:rPr lang="de-DE" sz="2000" dirty="0"/>
              <a:t> Proteins </a:t>
            </a:r>
            <a:r>
              <a:rPr lang="de-DE" sz="2000" dirty="0" err="1"/>
              <a:t>by</a:t>
            </a:r>
            <a:r>
              <a:rPr lang="de-DE" sz="2000" dirty="0"/>
              <a:t> Density Gradient </a:t>
            </a:r>
            <a:r>
              <a:rPr lang="de-DE" sz="2000" dirty="0" err="1"/>
              <a:t>Ultracentrifugation</a:t>
            </a:r>
            <a:r>
              <a:rPr lang="de-DE" sz="2000" dirty="0"/>
              <a:t>, 2019, </a:t>
            </a:r>
            <a:r>
              <a:rPr lang="de-DE" sz="2000" dirty="0" err="1"/>
              <a:t>Molecular</a:t>
            </a:r>
            <a:r>
              <a:rPr lang="de-DE" sz="2000" dirty="0"/>
              <a:t>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Caudron-Herger et al., </a:t>
            </a:r>
            <a:r>
              <a:rPr lang="de-DE" sz="2000" dirty="0" err="1"/>
              <a:t>Identification</a:t>
            </a:r>
            <a:r>
              <a:rPr lang="de-DE" sz="2000" dirty="0"/>
              <a:t>, </a:t>
            </a:r>
            <a:r>
              <a:rPr lang="de-DE" sz="2000" dirty="0" err="1"/>
              <a:t>quantification</a:t>
            </a:r>
            <a:r>
              <a:rPr lang="de-DE" sz="2000" dirty="0"/>
              <a:t> and </a:t>
            </a:r>
            <a:r>
              <a:rPr lang="de-DE" sz="2000" dirty="0" err="1"/>
              <a:t>bioinformatic</a:t>
            </a:r>
            <a:r>
              <a:rPr lang="de-DE" sz="2000" dirty="0"/>
              <a:t> </a:t>
            </a:r>
            <a:r>
              <a:rPr lang="de-DE" sz="2000" dirty="0" err="1"/>
              <a:t>analysis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RNA-</a:t>
            </a:r>
            <a:r>
              <a:rPr lang="de-DE" sz="2000" dirty="0" err="1"/>
              <a:t>dependent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RNase</a:t>
            </a:r>
            <a:r>
              <a:rPr lang="de-DE" sz="2000" dirty="0"/>
              <a:t> </a:t>
            </a:r>
            <a:r>
              <a:rPr lang="de-DE" sz="2000" dirty="0" err="1"/>
              <a:t>treatment</a:t>
            </a:r>
            <a:r>
              <a:rPr lang="de-DE" sz="2000" dirty="0"/>
              <a:t> and </a:t>
            </a:r>
            <a:r>
              <a:rPr lang="de-DE" sz="2000" dirty="0" err="1"/>
              <a:t>density</a:t>
            </a:r>
            <a:r>
              <a:rPr lang="de-DE" sz="2000" dirty="0"/>
              <a:t> </a:t>
            </a:r>
            <a:r>
              <a:rPr lang="de-DE" sz="2000" dirty="0" err="1"/>
              <a:t>gradient</a:t>
            </a:r>
            <a:r>
              <a:rPr lang="de-DE" sz="2000" dirty="0"/>
              <a:t> </a:t>
            </a:r>
            <a:r>
              <a:rPr lang="de-DE" sz="2000" dirty="0" err="1"/>
              <a:t>ultracentrifugation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R-DeeP-2020-Nature Protocols_1.pdf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Corley </a:t>
            </a:r>
            <a:r>
              <a:rPr lang="de-DE" sz="2000" i="1" dirty="0"/>
              <a:t>et al.</a:t>
            </a:r>
            <a:r>
              <a:rPr lang="de-DE" sz="2000" dirty="0"/>
              <a:t>, </a:t>
            </a:r>
            <a:r>
              <a:rPr lang="de-DE" sz="2000" dirty="0" err="1"/>
              <a:t>How</a:t>
            </a:r>
            <a:r>
              <a:rPr lang="de-DE" sz="2000" dirty="0"/>
              <a:t> RNA-Binding Proteins </a:t>
            </a:r>
            <a:r>
              <a:rPr lang="de-DE" sz="2000" dirty="0" err="1"/>
              <a:t>Interact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RNA </a:t>
            </a:r>
            <a:r>
              <a:rPr lang="de-DE" sz="2000" dirty="0" err="1"/>
              <a:t>Molecules</a:t>
            </a:r>
            <a:r>
              <a:rPr lang="de-DE" sz="2000" dirty="0"/>
              <a:t> and </a:t>
            </a:r>
            <a:r>
              <a:rPr lang="de-DE" sz="2000" dirty="0" err="1"/>
              <a:t>Mechanisms</a:t>
            </a:r>
            <a:r>
              <a:rPr lang="de-DE" sz="2000" dirty="0"/>
              <a:t>, 2020, </a:t>
            </a:r>
            <a:r>
              <a:rPr lang="de-DE" sz="2000" dirty="0" err="1"/>
              <a:t>Molecular</a:t>
            </a:r>
            <a:r>
              <a:rPr lang="de-DE" sz="2000" dirty="0"/>
              <a:t>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C955A8-BE9D-FEA7-D937-C5036C0D67B4}"/>
              </a:ext>
            </a:extLst>
          </p:cNvPr>
          <p:cNvSpPr txBox="1"/>
          <p:nvPr/>
        </p:nvSpPr>
        <p:spPr>
          <a:xfrm>
            <a:off x="16242587" y="29665022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671C6CB-E26F-FC31-5189-06BD1ACFC97C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E5E3B4-A071-D53B-F93B-9E1776CF96CF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59C29C1-FA94-6EF6-8F89-6F1328D91A76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17D88A9-FA33-C8DD-A685-B910ADA75AB2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96DE1AF-A5C6-26D3-1B9C-82EACDF12B6A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Our Achievements</a:t>
            </a:r>
            <a:endParaRPr lang="en-US" sz="10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5898C5B-0B5E-0A43-ED31-F39CF22769C1}"/>
              </a:ext>
            </a:extLst>
          </p:cNvPr>
          <p:cNvSpPr/>
          <p:nvPr/>
        </p:nvSpPr>
        <p:spPr>
          <a:xfrm>
            <a:off x="15841730" y="35857778"/>
            <a:ext cx="8199369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A5B8F8CE-D9BA-00D8-3DBF-7A9DBF0E1515}"/>
              </a:ext>
            </a:extLst>
          </p:cNvPr>
          <p:cNvSpPr txBox="1">
            <a:spLocks/>
          </p:cNvSpPr>
          <p:nvPr/>
        </p:nvSpPr>
        <p:spPr>
          <a:xfrm>
            <a:off x="1568156" y="2264310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000" b="1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de-DE" sz="8000" b="1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de-DE" sz="8000" b="1" dirty="0">
                <a:solidFill>
                  <a:schemeClr val="bg1"/>
                </a:solidFill>
              </a:rPr>
              <a:t>in Cancer Cells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1D59770A-CF15-7E0F-4910-E0D0557314F8}"/>
              </a:ext>
            </a:extLst>
          </p:cNvPr>
          <p:cNvSpPr txBox="1">
            <a:spLocks/>
          </p:cNvSpPr>
          <p:nvPr/>
        </p:nvSpPr>
        <p:spPr>
          <a:xfrm>
            <a:off x="8739451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J., </a:t>
            </a:r>
            <a:r>
              <a:rPr lang="de-DE" sz="2800" dirty="0" err="1">
                <a:solidFill>
                  <a:schemeClr val="bg1"/>
                </a:solidFill>
              </a:rPr>
              <a:t>Ferdin</a:t>
            </a:r>
            <a:r>
              <a:rPr lang="de-DE" sz="2800" dirty="0">
                <a:solidFill>
                  <a:schemeClr val="bg1"/>
                </a:solidFill>
              </a:rPr>
              <a:t>, J., Nicklas, B.,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r>
              <a:rPr lang="de-DE" sz="2800" dirty="0">
                <a:solidFill>
                  <a:schemeClr val="bg1"/>
                </a:solidFill>
              </a:rPr>
              <a:t>, L.</a:t>
            </a: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C0154F1E-CE0F-6831-0041-B629EFEC8D7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C54415D3-EF3E-C7DD-9E91-DE09DAC51F00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0C356F25-E02F-70A9-E249-B410EF0B582D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75B49D98-B1DD-05D5-C717-9B148D1C7C4C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ABA7BD49-9F77-B4CB-1D54-7FF283833820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A6DB834-C62B-1870-477C-B580A0525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5746" y="39152451"/>
            <a:ext cx="3922235" cy="2206256"/>
          </a:xfrm>
          <a:prstGeom prst="rect">
            <a:avLst/>
          </a:prstGeom>
        </p:spPr>
      </p:pic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AAE28F5E-21AC-0B61-CFE4-0EB3E67F1656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23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364</Words>
  <Application>Microsoft Office PowerPoint</Application>
  <PresentationFormat>Custom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Nicklas, Benjamin</cp:lastModifiedBy>
  <cp:revision>9</cp:revision>
  <dcterms:created xsi:type="dcterms:W3CDTF">2025-05-15T11:21:40Z</dcterms:created>
  <dcterms:modified xsi:type="dcterms:W3CDTF">2025-07-02T14:29:38Z</dcterms:modified>
</cp:coreProperties>
</file>