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5593" autoAdjust="0"/>
  </p:normalViewPr>
  <p:slideViewPr>
    <p:cSldViewPr snapToGrid="0" showGuides="1">
      <p:cViewPr>
        <p:scale>
          <a:sx n="80" d="100"/>
          <a:sy n="80" d="100"/>
        </p:scale>
        <p:origin x="-8405" y="-7440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03.07.2025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jp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5" Type="http://schemas.openxmlformats.org/officeDocument/2006/relationships/image" Target="../media/image3.jpeg"/><Relationship Id="rId15" Type="http://schemas.openxmlformats.org/officeDocument/2006/relationships/image" Target="../media/image13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png"/><Relationship Id="rId9" Type="http://schemas.openxmlformats.org/officeDocument/2006/relationships/image" Target="../media/image7.jpe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E457751-A963-D0CD-EC18-6A027C6507FC}"/>
              </a:ext>
            </a:extLst>
          </p:cNvPr>
          <p:cNvSpPr/>
          <p:nvPr/>
        </p:nvSpPr>
        <p:spPr>
          <a:xfrm>
            <a:off x="568333" y="13949423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046988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„RNA-dependency = the proteins interactome depends on RNA“</a:t>
            </a:r>
          </a:p>
          <a:p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~5000 proteins in 25 fractions, RNASE vs. CTRL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A8A780-8963-9A01-2654-83972EA67C12}"/>
              </a:ext>
            </a:extLst>
          </p:cNvPr>
          <p:cNvSpPr txBox="1"/>
          <p:nvPr/>
        </p:nvSpPr>
        <p:spPr>
          <a:xfrm>
            <a:off x="1194287" y="16177658"/>
            <a:ext cx="24173364" cy="7109639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noProof="0" dirty="0"/>
              <a:t>1) Data preparation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Data cleanup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“Rearrange and reorder the columns to their treatment, replicate and fraction”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Normalization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2) Data exploration</a:t>
            </a:r>
            <a:endParaRPr lang="en-GB" sz="2400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Identification of maxima and shoulders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Selection criteria &amp; Wilcoxon Test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Visualization for the order of selection criteria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Pie charts for selection results</a:t>
            </a:r>
          </a:p>
          <a:p>
            <a:endParaRPr lang="en-GB" sz="2400" b="1" noProof="0" dirty="0"/>
          </a:p>
          <a:p>
            <a:r>
              <a:rPr lang="en-GB" sz="2400" b="1" noProof="0" dirty="0"/>
              <a:t>3) Data reduction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PCR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k-means clustering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b="1" noProof="0" dirty="0"/>
              <a:t>4) Data modelling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 Linear Regression Analyses</a:t>
            </a:r>
            <a:endParaRPr lang="en-GB" sz="2400" b="1" noProof="0" dirty="0"/>
          </a:p>
          <a:p>
            <a:endParaRPr lang="en-GB" sz="2400" b="1" noProof="0" dirty="0"/>
          </a:p>
          <a:p>
            <a:endParaRPr lang="en-GB" sz="2400" b="1" noProof="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noProof="0" dirty="0"/>
          </a:p>
          <a:p>
            <a:r>
              <a:rPr lang="en-GB" sz="2400" dirty="0"/>
              <a:t>The future will show, if one of our RNA dependent proteins is tied to cancer or included in another important pathway. </a:t>
            </a:r>
            <a:r>
              <a:rPr lang="en-US" sz="2400" dirty="0"/>
              <a:t>All in all, it can be said that the further identification of RNA-dependent proteins continues to be of great relevance in cancer and basic research.</a:t>
            </a:r>
            <a:endParaRPr lang="en-GB" sz="2400" noProof="0" dirty="0"/>
          </a:p>
          <a:p>
            <a:r>
              <a:rPr lang="en-GB" sz="2400" noProof="0" dirty="0">
                <a:sym typeface="Wingdings" panose="05000000000000000000" pitchFamily="2" charset="2"/>
              </a:rPr>
              <a:t> Wenn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mehr</a:t>
            </a:r>
            <a:r>
              <a:rPr lang="en-GB" sz="2400" noProof="0" dirty="0">
                <a:sym typeface="Wingdings" panose="05000000000000000000" pitchFamily="2" charset="2"/>
              </a:rPr>
              <a:t> achievements </a:t>
            </a:r>
            <a:r>
              <a:rPr lang="en-GB" sz="2400" noProof="0" dirty="0" err="1">
                <a:sym typeface="Wingdings" panose="05000000000000000000" pitchFamily="2" charset="2"/>
              </a:rPr>
              <a:t>findet</a:t>
            </a:r>
            <a:r>
              <a:rPr lang="en-GB" sz="2400" noProof="0" dirty="0">
                <a:sym typeface="Wingdings" panose="05000000000000000000" pitchFamily="2" charset="2"/>
              </a:rPr>
              <a:t>, </a:t>
            </a:r>
            <a:r>
              <a:rPr lang="en-GB" sz="2400" noProof="0" dirty="0" err="1">
                <a:sym typeface="Wingdings" panose="05000000000000000000" pitchFamily="2" charset="2"/>
              </a:rPr>
              <a:t>könnt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ihr</a:t>
            </a:r>
            <a:r>
              <a:rPr lang="en-GB" sz="2400" noProof="0" dirty="0">
                <a:sym typeface="Wingdings" panose="05000000000000000000" pitchFamily="2" charset="2"/>
              </a:rPr>
              <a:t> den </a:t>
            </a:r>
            <a:r>
              <a:rPr lang="en-GB" sz="2400" noProof="0" dirty="0" err="1">
                <a:sym typeface="Wingdings" panose="05000000000000000000" pitchFamily="2" charset="2"/>
              </a:rPr>
              <a:t>letzten</a:t>
            </a:r>
            <a:r>
              <a:rPr lang="en-GB" sz="2400" noProof="0" dirty="0">
                <a:sym typeface="Wingdings" panose="05000000000000000000" pitchFamily="2" charset="2"/>
              </a:rPr>
              <a:t> text </a:t>
            </a:r>
            <a:r>
              <a:rPr lang="en-GB" sz="2400" noProof="0" dirty="0" err="1">
                <a:sym typeface="Wingdings" panose="05000000000000000000" pitchFamily="2" charset="2"/>
              </a:rPr>
              <a:t>auch</a:t>
            </a:r>
            <a:r>
              <a:rPr lang="en-GB" sz="2400" noProof="0" dirty="0">
                <a:sym typeface="Wingdings" panose="05000000000000000000" pitchFamily="2" charset="2"/>
              </a:rPr>
              <a:t> </a:t>
            </a:r>
            <a:r>
              <a:rPr lang="en-GB" sz="2400" noProof="0" dirty="0" err="1">
                <a:sym typeface="Wingdings" panose="05000000000000000000" pitchFamily="2" charset="2"/>
              </a:rPr>
              <a:t>rauslöschen</a:t>
            </a:r>
            <a:r>
              <a:rPr lang="en-GB" sz="2400" noProof="0" dirty="0">
                <a:sym typeface="Wingdings" panose="05000000000000000000" pitchFamily="2" charset="2"/>
              </a:rPr>
              <a:t>. </a:t>
            </a:r>
            <a:endParaRPr lang="en-GB" sz="2400" noProof="0" dirty="0"/>
          </a:p>
          <a:p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1999198" y="16210552"/>
            <a:ext cx="17171804" cy="8336937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242EF8FF-BCFB-A10C-B2E0-E90BA02AD9D5}"/>
                </a:ext>
              </a:extLst>
            </p:cNvPr>
            <p:cNvGrpSpPr/>
            <p:nvPr/>
          </p:nvGrpSpPr>
          <p:grpSpPr>
            <a:xfrm>
              <a:off x="18016269" y="7768145"/>
              <a:ext cx="10896006" cy="4121596"/>
              <a:chOff x="18088459" y="8770337"/>
              <a:chExt cx="10896006" cy="4121596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192A5DA8-99E6-8902-C8D2-30D1944FA72F}"/>
                  </a:ext>
                </a:extLst>
              </p:cNvPr>
              <p:cNvGrpSpPr/>
              <p:nvPr/>
            </p:nvGrpSpPr>
            <p:grpSpPr>
              <a:xfrm>
                <a:off x="18088459" y="8783552"/>
                <a:ext cx="10896006" cy="4108381"/>
                <a:chOff x="18442634" y="8936099"/>
                <a:chExt cx="10896006" cy="4108381"/>
              </a:xfrm>
            </p:grpSpPr>
            <p:pic>
              <p:nvPicPr>
                <p:cNvPr id="3" name="Picture 2" descr="A graph showing a line graph&#10;&#10;AI-generated content may be incorrect.">
                  <a:extLst>
                    <a:ext uri="{FF2B5EF4-FFF2-40B4-BE49-F238E27FC236}">
                      <a16:creationId xmlns:a16="http://schemas.microsoft.com/office/drawing/2014/main" id="{991C7AA1-F05B-1BDA-3E10-B42BC5A4090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442634" y="8936099"/>
                  <a:ext cx="5475046" cy="4106284"/>
                </a:xfrm>
                <a:prstGeom prst="rect">
                  <a:avLst/>
                </a:prstGeom>
              </p:spPr>
            </p:pic>
            <p:pic>
              <p:nvPicPr>
                <p:cNvPr id="5" name="Picture 4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2CEE539-29C1-9DCB-A6EA-E07AF162098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63594" y="8938195"/>
                  <a:ext cx="5475046" cy="4106285"/>
                </a:xfrm>
                <a:prstGeom prst="rect">
                  <a:avLst/>
                </a:prstGeom>
              </p:spPr>
            </p:pic>
          </p:grpSp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49945A37-4C84-B8DB-0887-72307982F33E}"/>
                  </a:ext>
                </a:extLst>
              </p:cNvPr>
              <p:cNvSpPr txBox="1"/>
              <p:nvPr/>
            </p:nvSpPr>
            <p:spPr>
              <a:xfrm>
                <a:off x="23828756" y="877033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B1BEF744-BA9E-D30A-593C-00715AF3D0C6}"/>
                  </a:ext>
                </a:extLst>
              </p:cNvPr>
              <p:cNvSpPr txBox="1"/>
              <p:nvPr/>
            </p:nvSpPr>
            <p:spPr>
              <a:xfrm>
                <a:off x="18438608" y="8770337"/>
                <a:ext cx="62506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1A</a:t>
                </a: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1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NUCL_HUMAN is plotted. It is part of the selected proteins and shows a significant 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PRKDC_HUMAN is plotted and shows no significant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830</Words>
  <Application>Microsoft Office PowerPoint</Application>
  <PresentationFormat>Custom</PresentationFormat>
  <Paragraphs>79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Calibri Light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Nicklas, Benjamin</cp:lastModifiedBy>
  <cp:revision>48</cp:revision>
  <dcterms:created xsi:type="dcterms:W3CDTF">2025-05-15T11:21:40Z</dcterms:created>
  <dcterms:modified xsi:type="dcterms:W3CDTF">2025-07-03T17:09:53Z</dcterms:modified>
</cp:coreProperties>
</file>