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10" d="100"/>
          <a:sy n="10" d="100"/>
        </p:scale>
        <p:origin x="2875" y="389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AA1F87-219D-332E-263F-BCC49572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57" y="0"/>
            <a:ext cx="8015055" cy="4506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D93FC2-60CC-9968-F61D-6A11BD319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097" y="677004"/>
            <a:ext cx="5604759" cy="3152677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447493BC-8765-5ABE-CC38-BCB3ACCA3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162" y="6781800"/>
            <a:ext cx="27374776" cy="34590038"/>
          </a:xfrm>
          <a:noFill/>
        </p:spPr>
        <p:txBody>
          <a:bodyPr/>
          <a:lstStyle/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F02B368-0356-642B-61C6-DFAE0F163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412" y="990275"/>
            <a:ext cx="15924685" cy="2839406"/>
          </a:xfrm>
        </p:spPr>
        <p:txBody>
          <a:bodyPr>
            <a:noAutofit/>
          </a:bodyPr>
          <a:lstStyle/>
          <a:p>
            <a:r>
              <a:rPr lang="de-DE" sz="9600" dirty="0" err="1"/>
              <a:t>Mass</a:t>
            </a:r>
            <a:r>
              <a:rPr lang="de-DE" sz="9600" dirty="0"/>
              <a:t> </a:t>
            </a:r>
            <a:r>
              <a:rPr lang="de-DE" sz="9600" dirty="0" err="1"/>
              <a:t>spectrometry</a:t>
            </a:r>
            <a:r>
              <a:rPr lang="de-DE" sz="9600" dirty="0"/>
              <a:t> </a:t>
            </a:r>
            <a:r>
              <a:rPr lang="de-DE" sz="9600" dirty="0" err="1"/>
              <a:t>of</a:t>
            </a:r>
            <a:r>
              <a:rPr lang="de-DE" sz="9600" dirty="0"/>
              <a:t> non-</a:t>
            </a:r>
            <a:r>
              <a:rPr lang="de-DE" sz="9600" dirty="0" err="1"/>
              <a:t>synchronized</a:t>
            </a:r>
            <a:r>
              <a:rPr lang="de-DE" sz="9600" dirty="0"/>
              <a:t> </a:t>
            </a:r>
            <a:r>
              <a:rPr lang="de-DE" sz="9600" dirty="0" err="1"/>
              <a:t>HeLa</a:t>
            </a:r>
            <a:r>
              <a:rPr lang="de-DE" sz="9600" dirty="0"/>
              <a:t> Cells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B9B006DD-C4F1-9E96-3EA5-9B7B65EB305B}"/>
              </a:ext>
            </a:extLst>
          </p:cNvPr>
          <p:cNvSpPr txBox="1">
            <a:spLocks/>
          </p:cNvSpPr>
          <p:nvPr/>
        </p:nvSpPr>
        <p:spPr>
          <a:xfrm>
            <a:off x="1463278" y="3629123"/>
            <a:ext cx="27373660" cy="2649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200" dirty="0"/>
              <a:t>Julian </a:t>
            </a:r>
            <a:r>
              <a:rPr lang="de-DE" sz="7200" dirty="0" err="1"/>
              <a:t>Baureis</a:t>
            </a:r>
            <a:r>
              <a:rPr lang="de-DE" sz="7200" dirty="0"/>
              <a:t>, Julia Ferdin, Benjamin Nicklas, Luisa </a:t>
            </a:r>
            <a:r>
              <a:rPr lang="de-DE" sz="7200" dirty="0" err="1"/>
              <a:t>Wintel</a:t>
            </a:r>
            <a:endParaRPr lang="de-DE" sz="7200" dirty="0"/>
          </a:p>
          <a:p>
            <a:r>
              <a:rPr lang="de-DE" sz="6600" dirty="0"/>
              <a:t>Data Analysis Project </a:t>
            </a:r>
            <a:r>
              <a:rPr lang="de-DE" sz="6600" dirty="0" err="1"/>
              <a:t>Molecular</a:t>
            </a:r>
            <a:r>
              <a:rPr lang="de-DE" sz="6600" dirty="0"/>
              <a:t> Biotechnology SS2025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BCD6820-8DF0-BA54-819E-000A5F65FC30}"/>
              </a:ext>
            </a:extLst>
          </p:cNvPr>
          <p:cNvSpPr txBox="1"/>
          <p:nvPr/>
        </p:nvSpPr>
        <p:spPr>
          <a:xfrm>
            <a:off x="1438275" y="6781799"/>
            <a:ext cx="13699331" cy="1708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Introduction</a:t>
            </a:r>
            <a:endParaRPr lang="en-US" sz="4800" dirty="0"/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  <a:br>
              <a:rPr lang="en-US" sz="4800" dirty="0"/>
            </a:br>
            <a:r>
              <a:rPr lang="en-US" sz="4800" dirty="0" err="1"/>
              <a:t>X</a:t>
            </a:r>
            <a:br>
              <a:rPr lang="en-US" sz="4800" dirty="0"/>
            </a:br>
            <a:r>
              <a:rPr lang="en-US" sz="4800" dirty="0" err="1"/>
              <a:t>X</a:t>
            </a:r>
            <a:br>
              <a:rPr lang="en-US" sz="4800" dirty="0"/>
            </a:br>
            <a:r>
              <a:rPr lang="en-US" sz="4800" dirty="0" err="1"/>
              <a:t>X</a:t>
            </a:r>
            <a:endParaRPr lang="en-US" sz="48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24AF2A3-66FF-069C-B217-01E2E0698E6D}"/>
              </a:ext>
            </a:extLst>
          </p:cNvPr>
          <p:cNvSpPr txBox="1"/>
          <p:nvPr/>
        </p:nvSpPr>
        <p:spPr>
          <a:xfrm>
            <a:off x="15161494" y="6781799"/>
            <a:ext cx="13699331" cy="1708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Methods</a:t>
            </a:r>
            <a:endParaRPr lang="en-US" sz="4800" dirty="0"/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  <a:br>
              <a:rPr lang="en-US" sz="4800" dirty="0"/>
            </a:br>
            <a:r>
              <a:rPr lang="en-US" sz="4800" dirty="0" err="1"/>
              <a:t>X</a:t>
            </a:r>
            <a:br>
              <a:rPr lang="en-US" sz="4800" dirty="0"/>
            </a:br>
            <a:r>
              <a:rPr lang="en-US" sz="4800" dirty="0" err="1"/>
              <a:t>X</a:t>
            </a:r>
            <a:br>
              <a:rPr lang="en-US" sz="4800" dirty="0"/>
            </a:br>
            <a:r>
              <a:rPr lang="en-US" sz="4800" dirty="0" err="1"/>
              <a:t>X</a:t>
            </a:r>
            <a:endParaRPr lang="en-US" sz="48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EB73734-1AD5-AC50-39F8-9BB93A1A67D2}"/>
              </a:ext>
            </a:extLst>
          </p:cNvPr>
          <p:cNvSpPr txBox="1"/>
          <p:nvPr/>
        </p:nvSpPr>
        <p:spPr>
          <a:xfrm>
            <a:off x="1530746" y="23863398"/>
            <a:ext cx="13699331" cy="1708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Results</a:t>
            </a:r>
            <a:endParaRPr lang="en-US" sz="4800" dirty="0"/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  <a:br>
              <a:rPr lang="en-US" sz="4800" dirty="0"/>
            </a:br>
            <a:r>
              <a:rPr lang="en-US" sz="4800" dirty="0" err="1"/>
              <a:t>X</a:t>
            </a:r>
            <a:br>
              <a:rPr lang="en-US" sz="4800" dirty="0"/>
            </a:br>
            <a:r>
              <a:rPr lang="en-US" sz="4800" dirty="0" err="1"/>
              <a:t>X</a:t>
            </a:r>
            <a:br>
              <a:rPr lang="en-US" sz="4800" dirty="0"/>
            </a:br>
            <a:r>
              <a:rPr lang="en-US" sz="4800" dirty="0" err="1"/>
              <a:t>X</a:t>
            </a:r>
            <a:endParaRPr lang="en-US" sz="48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EA88F9-8E83-65F1-C300-9A2D14CA3B75}"/>
              </a:ext>
            </a:extLst>
          </p:cNvPr>
          <p:cNvSpPr txBox="1"/>
          <p:nvPr/>
        </p:nvSpPr>
        <p:spPr>
          <a:xfrm>
            <a:off x="15149550" y="23787197"/>
            <a:ext cx="13699331" cy="1708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Discussion</a:t>
            </a:r>
            <a:endParaRPr lang="en-US" sz="4800" dirty="0"/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</a:p>
          <a:p>
            <a:r>
              <a:rPr lang="en-US" sz="4800" dirty="0"/>
              <a:t>X</a:t>
            </a:r>
            <a:br>
              <a:rPr lang="en-US" sz="4800" dirty="0"/>
            </a:br>
            <a:r>
              <a:rPr lang="en-US" sz="4800" dirty="0" err="1"/>
              <a:t>X</a:t>
            </a:r>
            <a:br>
              <a:rPr lang="en-US" sz="4800" dirty="0"/>
            </a:br>
            <a:r>
              <a:rPr lang="en-US" sz="4800" dirty="0" err="1"/>
              <a:t>X</a:t>
            </a:r>
            <a:br>
              <a:rPr lang="en-US" sz="4800" dirty="0"/>
            </a:br>
            <a:r>
              <a:rPr lang="en-US" sz="4800" dirty="0" err="1"/>
              <a:t>X</a:t>
            </a:r>
            <a:endParaRPr lang="en-US" sz="4800" dirty="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EBDC2101-73FC-8FD8-EC1A-56CCAC591DFF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15113719" y="6781800"/>
            <a:ext cx="35831" cy="34590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74B23CE3-7A9A-4927-0635-3D95E225B2B4}"/>
              </a:ext>
            </a:extLst>
          </p:cNvPr>
          <p:cNvCxnSpPr/>
          <p:nvPr/>
        </p:nvCxnSpPr>
        <p:spPr>
          <a:xfrm flipV="1">
            <a:off x="1438275" y="23787197"/>
            <a:ext cx="27398663" cy="76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3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127</Words>
  <Application>Microsoft Office PowerPoint</Application>
  <PresentationFormat>Benutzerdefiniert</PresentationFormat>
  <Paragraphs>83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Mass spectrometry of non-synchronized HeLa Cells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Julia Ferdin</cp:lastModifiedBy>
  <cp:revision>7</cp:revision>
  <dcterms:created xsi:type="dcterms:W3CDTF">2025-05-15T11:21:40Z</dcterms:created>
  <dcterms:modified xsi:type="dcterms:W3CDTF">2025-06-13T12:55:22Z</dcterms:modified>
</cp:coreProperties>
</file>