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60383" autoAdjust="0"/>
  </p:normalViewPr>
  <p:slideViewPr>
    <p:cSldViewPr snapToGrid="0">
      <p:cViewPr varScale="1">
        <p:scale>
          <a:sx n="57" d="100"/>
          <a:sy n="57" d="100"/>
        </p:scale>
        <p:origin x="15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würde</a:t>
            </a:r>
            <a:r>
              <a:rPr lang="en-US" dirty="0"/>
              <a:t> ich gerne </a:t>
            </a:r>
            <a:r>
              <a:rPr lang="en-US" dirty="0" err="1"/>
              <a:t>beginnen</a:t>
            </a:r>
            <a:r>
              <a:rPr lang="en-US" dirty="0"/>
              <a:t> Ihnen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unseren</a:t>
            </a:r>
            <a:r>
              <a:rPr lang="en-US" dirty="0"/>
              <a:t> </a:t>
            </a:r>
            <a:r>
              <a:rPr lang="en-US" dirty="0" err="1"/>
              <a:t>Zeitplan</a:t>
            </a:r>
            <a:r>
              <a:rPr lang="en-US" dirty="0"/>
              <a:t> </a:t>
            </a:r>
            <a:r>
              <a:rPr lang="en-US" dirty="0" err="1"/>
              <a:t>erzählen</a:t>
            </a:r>
            <a:r>
              <a:rPr lang="en-US" dirty="0"/>
              <a:t>, also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und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Zeitrahmen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vorgesehen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19.-25.05.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und </a:t>
            </a:r>
            <a:r>
              <a:rPr lang="en-US" dirty="0" err="1"/>
              <a:t>Aufreinigung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Daten </a:t>
            </a:r>
            <a:r>
              <a:rPr lang="en-US" dirty="0" err="1"/>
              <a:t>beschäftigen</a:t>
            </a:r>
            <a:r>
              <a:rPr lang="en-US" dirty="0"/>
              <a:t>. Dabei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neu </a:t>
            </a:r>
            <a:r>
              <a:rPr lang="en-US" dirty="0" err="1"/>
              <a:t>sortieren</a:t>
            </a:r>
            <a:r>
              <a:rPr lang="en-US" dirty="0"/>
              <a:t>, um den Proben </a:t>
            </a:r>
            <a:r>
              <a:rPr lang="en-US" dirty="0" err="1"/>
              <a:t>eindeutig</a:t>
            </a:r>
            <a:r>
              <a:rPr lang="en-US" dirty="0"/>
              <a:t> die </a:t>
            </a:r>
            <a:r>
              <a:rPr lang="en-US" dirty="0" err="1"/>
              <a:t>richtigen</a:t>
            </a:r>
            <a:r>
              <a:rPr lang="en-US" dirty="0"/>
              <a:t> </a:t>
            </a:r>
            <a:r>
              <a:rPr lang="en-US" dirty="0" err="1"/>
              <a:t>Fraktionen</a:t>
            </a:r>
            <a:r>
              <a:rPr lang="en-US" dirty="0"/>
              <a:t> </a:t>
            </a:r>
            <a:r>
              <a:rPr lang="en-US" dirty="0" err="1"/>
              <a:t>zuordnen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und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richtiges</a:t>
            </a:r>
            <a:r>
              <a:rPr lang="en-US" dirty="0"/>
              <a:t> Format (</a:t>
            </a:r>
            <a:r>
              <a:rPr lang="en-US" dirty="0" err="1"/>
              <a:t>numerics</a:t>
            </a:r>
            <a:r>
              <a:rPr lang="en-US" dirty="0"/>
              <a:t>) </a:t>
            </a:r>
            <a:r>
              <a:rPr lang="en-US" dirty="0" err="1"/>
              <a:t>überführen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entfernen</a:t>
            </a:r>
            <a:r>
              <a:rPr lang="en-US" dirty="0"/>
              <a:t>, die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signifikanten</a:t>
            </a:r>
            <a:r>
              <a:rPr lang="en-US" dirty="0"/>
              <a:t> Daten, </a:t>
            </a:r>
            <a:r>
              <a:rPr lang="en-US" dirty="0" err="1"/>
              <a:t>beziehungsweise</a:t>
            </a:r>
            <a:r>
              <a:rPr lang="en-US" dirty="0"/>
              <a:t> </a:t>
            </a:r>
            <a:r>
              <a:rPr lang="en-US" dirty="0" err="1"/>
              <a:t>Abweichungen</a:t>
            </a:r>
            <a:r>
              <a:rPr lang="en-US" dirty="0"/>
              <a:t> von Null </a:t>
            </a:r>
            <a:r>
              <a:rPr lang="en-US" dirty="0" err="1"/>
              <a:t>zeigen</a:t>
            </a:r>
            <a:r>
              <a:rPr lang="en-US" dirty="0"/>
              <a:t>. Auch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vorhandene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</a:t>
            </a:r>
            <a:r>
              <a:rPr lang="en-US" dirty="0" err="1"/>
              <a:t>entfernt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Außerdem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eventuelle</a:t>
            </a:r>
            <a:r>
              <a:rPr lang="en-US" dirty="0"/>
              <a:t> </a:t>
            </a:r>
            <a:r>
              <a:rPr lang="en-US" dirty="0" err="1"/>
              <a:t>Ausreißer</a:t>
            </a:r>
            <a:r>
              <a:rPr lang="en-US" dirty="0"/>
              <a:t> </a:t>
            </a:r>
            <a:r>
              <a:rPr lang="en-US" dirty="0" err="1"/>
              <a:t>aussortieren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Ursprungs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 Das </a:t>
            </a:r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Grundprinzip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Ausreißers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dargestellt</a:t>
            </a:r>
            <a:r>
              <a:rPr lang="en-US" dirty="0"/>
              <a:t>. Dabei </a:t>
            </a:r>
            <a:r>
              <a:rPr lang="en-US" dirty="0" err="1"/>
              <a:t>zeigt</a:t>
            </a:r>
            <a:r>
              <a:rPr lang="en-US" dirty="0"/>
              <a:t> der </a:t>
            </a:r>
            <a:r>
              <a:rPr lang="en-US" dirty="0" err="1"/>
              <a:t>Datenpunkt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roten</a:t>
            </a:r>
            <a:r>
              <a:rPr lang="en-US" dirty="0"/>
              <a:t> Kreis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Cholesterolwerte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Werten</a:t>
            </a:r>
            <a:r>
              <a:rPr lang="en-US" dirty="0"/>
              <a:t> in der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Altersgruppe</a:t>
            </a:r>
            <a:r>
              <a:rPr lang="en-US" dirty="0"/>
              <a:t>. 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Teil der </a:t>
            </a:r>
            <a:r>
              <a:rPr lang="en-US" dirty="0" err="1"/>
              <a:t>Datenaufreinigung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für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Vergleichbarkeit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Proben </a:t>
            </a:r>
            <a:r>
              <a:rPr lang="en-US" dirty="0" err="1"/>
              <a:t>normalisieren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4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Nachdem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bereinigt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,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</a:t>
            </a:r>
            <a:r>
              <a:rPr lang="en-US" dirty="0" err="1"/>
              <a:t>zweiten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26.05. bis </a:t>
            </a:r>
            <a:r>
              <a:rPr lang="en-US" dirty="0" err="1"/>
              <a:t>zum</a:t>
            </a:r>
            <a:r>
              <a:rPr lang="en-US" dirty="0"/>
              <a:t> 01.06.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 und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verstehen.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grundlegende</a:t>
            </a:r>
            <a:r>
              <a:rPr lang="en-US" dirty="0"/>
              <a:t> explorative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Gesamtdaten</a:t>
            </a:r>
            <a:r>
              <a:rPr lang="en-US" dirty="0"/>
              <a:t>, </a:t>
            </a:r>
            <a:r>
              <a:rPr lang="en-US" dirty="0" err="1"/>
              <a:t>einzelner</a:t>
            </a:r>
            <a:r>
              <a:rPr lang="en-US" dirty="0"/>
              <a:t> </a:t>
            </a:r>
            <a:r>
              <a:rPr lang="en-US" dirty="0" err="1"/>
              <a:t>Stichproben</a:t>
            </a:r>
            <a:r>
              <a:rPr lang="en-US" dirty="0"/>
              <a:t> und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. Dabei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beispielsweise</a:t>
            </a:r>
            <a:r>
              <a:rPr lang="en-US" dirty="0"/>
              <a:t> absolute und </a:t>
            </a:r>
            <a:r>
              <a:rPr lang="en-US" dirty="0" err="1"/>
              <a:t>lokale</a:t>
            </a:r>
            <a:r>
              <a:rPr lang="en-US" dirty="0"/>
              <a:t> Maxima in den </a:t>
            </a:r>
            <a:r>
              <a:rPr lang="en-US" dirty="0" err="1"/>
              <a:t>Proteinprofilen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t-test </a:t>
            </a:r>
            <a:r>
              <a:rPr lang="en-US" dirty="0" err="1"/>
              <a:t>überprüfen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Shifts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und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proportion tests </a:t>
            </a:r>
            <a:r>
              <a:rPr lang="en-US" dirty="0" err="1"/>
              <a:t>schauen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den </a:t>
            </a:r>
            <a:r>
              <a:rPr lang="en-US" dirty="0" err="1"/>
              <a:t>wahren</a:t>
            </a:r>
            <a:r>
              <a:rPr lang="en-US" dirty="0"/>
              <a:t> </a:t>
            </a:r>
            <a:r>
              <a:rPr lang="en-US" dirty="0" err="1"/>
              <a:t>Anteil</a:t>
            </a:r>
            <a:r>
              <a:rPr lang="en-US" dirty="0"/>
              <a:t> der </a:t>
            </a:r>
            <a:r>
              <a:rPr lang="en-US" dirty="0" err="1"/>
              <a:t>Gesamtproteine</a:t>
            </a:r>
            <a:r>
              <a:rPr lang="en-US" dirty="0"/>
              <a:t> </a:t>
            </a:r>
            <a:r>
              <a:rPr lang="en-US" dirty="0" err="1"/>
              <a:t>darstellen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visualisieren</a:t>
            </a:r>
            <a:r>
              <a:rPr lang="en-US" dirty="0"/>
              <a:t> und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Hypothesen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61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i="0" noProof="0" dirty="0" err="1">
                <a:solidFill>
                  <a:srgbClr val="1F2328"/>
                </a:solidFill>
                <a:effectLst/>
                <a:latin typeface="-apple-system"/>
              </a:rPr>
              <a:t>modeling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Fi</a:t>
            </a:r>
            <a:r>
              <a:rPr lang="en-GB" b="0" i="0" noProof="0" dirty="0" err="1">
                <a:solidFill>
                  <a:srgbClr val="1F2328"/>
                </a:solidFill>
                <a:effectLst/>
                <a:latin typeface="-apple-system"/>
              </a:rPr>
              <a:t>nal</a:t>
            </a: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0"/>
            <a:ext cx="10515600" cy="2184400"/>
          </a:xfrm>
        </p:spPr>
        <p:txBody>
          <a:bodyPr>
            <a:noAutofit/>
          </a:bodyPr>
          <a:lstStyle/>
          <a:p>
            <a:pPr algn="ctr"/>
            <a:r>
              <a:rPr lang="en-GB" sz="7200" noProof="0" dirty="0"/>
              <a:t>Thank you for </a:t>
            </a:r>
            <a:br>
              <a:rPr lang="en-GB" sz="7200" dirty="0"/>
            </a:br>
            <a:r>
              <a:rPr lang="en-GB" sz="7200" noProof="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</a:t>
            </a:r>
            <a:r>
              <a:rPr lang="en-GB" sz="2400" noProof="0" dirty="0"/>
              <a:t>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  <p:pic>
        <p:nvPicPr>
          <p:cNvPr id="5" name="Grafik 4" descr="Ein Bild, das Diagramm, Clipart enthält.&#10;&#10;KI-generierte Inhalte können fehlerhaft sein.">
            <a:extLst>
              <a:ext uri="{FF2B5EF4-FFF2-40B4-BE49-F238E27FC236}">
                <a16:creationId xmlns:a16="http://schemas.microsoft.com/office/drawing/2014/main" id="{27081F80-6BAF-1BD8-9C20-8E5BCE07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5" y="2279068"/>
            <a:ext cx="7010400" cy="34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89" y="1881700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3212" y="5788056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50828" y="342900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89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43212" y="3429000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2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071236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0" y="1926072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866270" y="3412964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866270" y="4059953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description and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Re-order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low variance rows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Normalization</a:t>
            </a: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65444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1750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24006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noProof="0" dirty="0">
                <a:solidFill>
                  <a:srgbClr val="1F2328"/>
                </a:solidFill>
                <a:latin typeface="-apple-system"/>
              </a:rPr>
              <a:t>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Proportion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DBC1-0E4A-7BB9-66D2-5DC5EF0CF2EA}"/>
              </a:ext>
            </a:extLst>
          </p:cNvPr>
          <p:cNvSpPr txBox="1"/>
          <p:nvPr/>
        </p:nvSpPr>
        <p:spPr>
          <a:xfrm>
            <a:off x="6017678" y="5709152"/>
            <a:ext cx="56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Maiwen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Caudron-Herger 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F37F4-9EAD-E31C-DB30-7D53126069E9}"/>
              </a:ext>
            </a:extLst>
          </p:cNvPr>
          <p:cNvSpPr/>
          <p:nvPr/>
        </p:nvSpPr>
        <p:spPr>
          <a:xfrm>
            <a:off x="5645940" y="5654757"/>
            <a:ext cx="6341533" cy="80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8" y="1651000"/>
            <a:ext cx="5789455" cy="4256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17676" y="598615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1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30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Principal Component Analysis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635627" y="1522368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5635627" y="640307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Microsoft Office PowerPoint</Application>
  <PresentationFormat>Widescreen</PresentationFormat>
  <Paragraphs>186</Paragraphs>
  <Slides>19</Slides>
  <Notes>6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 your attention!</vt:lpstr>
      <vt:lpstr>PowerPoint Presentation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Nicklas, Benjamin</cp:lastModifiedBy>
  <cp:revision>78</cp:revision>
  <dcterms:created xsi:type="dcterms:W3CDTF">2025-05-07T14:59:29Z</dcterms:created>
  <dcterms:modified xsi:type="dcterms:W3CDTF">2025-05-13T16:32:04Z</dcterms:modified>
</cp:coreProperties>
</file>