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0" r:id="rId5"/>
    <p:sldId id="266" r:id="rId6"/>
    <p:sldId id="263" r:id="rId7"/>
    <p:sldId id="264" r:id="rId8"/>
    <p:sldId id="265" r:id="rId9"/>
    <p:sldId id="267" r:id="rId10"/>
    <p:sldId id="262" r:id="rId11"/>
    <p:sldId id="268" r:id="rId12"/>
    <p:sldId id="269" r:id="rId13"/>
    <p:sldId id="257" r:id="rId14"/>
    <p:sldId id="275" r:id="rId15"/>
    <p:sldId id="276" r:id="rId16"/>
    <p:sldId id="277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RNA-binding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5424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modelling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final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de-DE" dirty="0"/>
              <a:t>Vorteile: Enrichment-</a:t>
            </a:r>
            <a:r>
              <a:rPr lang="de-DE" dirty="0" err="1"/>
              <a:t>free</a:t>
            </a:r>
            <a:r>
              <a:rPr lang="de-DE" dirty="0"/>
              <a:t>: 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</a:t>
            </a:r>
          </a:p>
          <a:p>
            <a:r>
              <a:rPr lang="de-DE" dirty="0"/>
              <a:t>Limitationen: Identifiziert nicht die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, keine Unterscheidung zwischen direkten und indirekten Interaktionen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RNA-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direclty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indirectly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endParaRPr lang="de-DE" dirty="0"/>
          </a:p>
          <a:p>
            <a:r>
              <a:rPr lang="de-DE" dirty="0" err="1"/>
              <a:t>Proteome-wide</a:t>
            </a:r>
            <a:r>
              <a:rPr lang="de-DE" dirty="0"/>
              <a:t>, </a:t>
            </a:r>
            <a:r>
              <a:rPr lang="de-DE" dirty="0" err="1"/>
              <a:t>unbiased</a:t>
            </a:r>
            <a:r>
              <a:rPr lang="de-DE" dirty="0"/>
              <a:t>, </a:t>
            </a:r>
            <a:r>
              <a:rPr lang="de-DE" dirty="0" err="1"/>
              <a:t>enrichment-free</a:t>
            </a:r>
            <a:r>
              <a:rPr lang="de-DE" dirty="0"/>
              <a:t>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E19BD-E22C-B919-86AF-426925AF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5FAD5CB3-9B28-159F-4E92-819E1B56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D0D20E-A5CC-7786-E838-84BD4C07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E83EE-A0BE-725F-A59E-D999BE19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RNP-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analyzed</a:t>
            </a:r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CD41F9-C6EC-5722-6546-953B43679807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295DFE-EE43-047A-B10E-DAF6927DB887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C78763-B640-13F5-A7F6-B5EFCC486C0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38D33-8FCB-FB8E-9A62-669D17A3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F03421AF-9D41-6A9D-CBA4-6E407B9A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4BB5D2-CDAB-C570-8E4F-0BE060C8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5EDADAA-7BC3-8473-3ED5-B4CAB057CA96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DF4355-8CC2-46FE-D5BE-D451A065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54DE0DC-3B33-A941-B193-6467E873F27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D4B391-2EF2-1572-2BD5-91EF01EE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C1CC062-B9B9-C2A4-80FF-FCFBE3217FF5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5CDDAF3-84A9-AF61-9D37-02932CA2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A2653-D167-FF84-4C62-2818378AB07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1DEE1F8-43B3-B7AB-8044-64EE4E70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17F2000-2743-AD03-BDD6-B2A996CCBFB1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r>
              <a:rPr lang="de-DE" dirty="0"/>
              <a:t>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66DA46-D7B7-1AAA-D933-71015EA61851}"/>
              </a:ext>
            </a:extLst>
          </p:cNvPr>
          <p:cNvSpPr txBox="1"/>
          <p:nvPr/>
        </p:nvSpPr>
        <p:spPr>
          <a:xfrm>
            <a:off x="7506393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Classification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1.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2. </a:t>
            </a:r>
            <a:r>
              <a:rPr lang="de-DE" sz="2000" dirty="0" err="1"/>
              <a:t>Partially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3. Not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147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86DE1-B373-02CD-2917-C223935D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B3422-754C-1AC6-933A-B27094E8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Control and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</a:p>
          <a:p>
            <a:endParaRPr lang="de-DE" sz="800" dirty="0"/>
          </a:p>
          <a:p>
            <a:endParaRPr lang="de-DE" sz="800" dirty="0"/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8873F2D-4A4F-5619-DC79-373E254C99BE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16F78CD-367D-971F-8572-A4AED0E43B0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E3F1D6C-3306-7AD9-AE71-6E4D4BE5D25D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AF76A4-3ABB-A20B-6E47-1313EB1B280B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7933B-E1C9-A3DB-011B-636C58192292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14D05AE2-A0E1-402B-989A-6CFEEBA4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14392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9E5E1-7EC9-834E-2038-B4B2529A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DB007-095E-AC33-B474-65F81C0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Allows</a:t>
            </a:r>
            <a:r>
              <a:rPr lang="de-DE" sz="2000" dirty="0"/>
              <a:t> relative </a:t>
            </a: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  <a:endParaRPr lang="de-DE" sz="24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AD3DFF-A92C-8E6C-666F-4965C7A1A4EE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45C81-F665-9109-9CD1-D37FD4A537F8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E2AE4A9-B31A-D613-699B-9D7FF214167F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1-25 in </a:t>
            </a:r>
            <a:r>
              <a:rPr lang="de-DE" sz="1400" dirty="0" err="1"/>
              <a:t>triplicates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A6496-A698-BE3C-B449-9359B3198E6D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7A941-4710-FF12-F798-DA691FFF5497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A73CB3B-DC43-4FE6-162E-7555B26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1C887D-B74E-3333-A4BE-DAFE32B25397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RNP-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analyzed</a:t>
            </a:r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307B-5A98-EAE7-CDD8-920B140D375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36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818144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76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4068136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37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813259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64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4186989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680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697680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r>
              <a:rPr lang="de-DE" dirty="0"/>
              <a:t>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781689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Classification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1.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2. </a:t>
            </a:r>
            <a:r>
              <a:rPr lang="de-DE" sz="2000" dirty="0" err="1"/>
              <a:t>Partially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3. Not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Control and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</a:p>
          <a:p>
            <a:endParaRPr lang="de-DE" sz="800" dirty="0"/>
          </a:p>
          <a:p>
            <a:endParaRPr lang="de-DE" sz="800" dirty="0"/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1999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low variance     columns/rows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batch effects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Re-ordering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32666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2597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t-test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noProof="0" dirty="0"/>
              <a:t>proportion test</a:t>
            </a:r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7" y="1407919"/>
            <a:ext cx="5789455" cy="4256282"/>
          </a:xfrm>
          <a:prstGeom prst="rect">
            <a:avLst/>
          </a:prstGeom>
        </p:spPr>
      </p:pic>
      <p:pic>
        <p:nvPicPr>
          <p:cNvPr id="10" name="Picture 9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C6A6EDF5-5A94-3215-64CE-13024C5D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5" y="1407918"/>
            <a:ext cx="5789455" cy="4347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95999" y="5907282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26.05.-01.06.</a:t>
            </a: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PCR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650999"/>
            <a:ext cx="4953000" cy="4664477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/>
          <a:stretch/>
        </p:blipFill>
        <p:spPr>
          <a:xfrm>
            <a:off x="6045201" y="1650999"/>
            <a:ext cx="6062135" cy="4607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6045201" y="6429020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Breitbild</PresentationFormat>
  <Paragraphs>129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Wingdings</vt:lpstr>
      <vt:lpstr>Office Theme</vt:lpstr>
      <vt:lpstr>Project Proposal</vt:lpstr>
      <vt:lpstr>R-DeeP – Principle </vt:lpstr>
      <vt:lpstr>Meaning of the shifts  </vt:lpstr>
      <vt:lpstr>What is our data set showing?  </vt:lpstr>
      <vt:lpstr>Time Table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Thanks for listening</vt:lpstr>
      <vt:lpstr>PowerPoint-Präsentation</vt:lpstr>
      <vt:lpstr>RNA-binding proteins  non-synchronized HeLa cells</vt:lpstr>
      <vt:lpstr>R-DeeP – Principle </vt:lpstr>
      <vt:lpstr>Meaning of the shifts  </vt:lpstr>
      <vt:lpstr>What is our data set showing?  </vt:lpstr>
      <vt:lpstr>What is our data set showing?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Julian Baureis</cp:lastModifiedBy>
  <cp:revision>23</cp:revision>
  <dcterms:created xsi:type="dcterms:W3CDTF">2025-05-07T14:59:29Z</dcterms:created>
  <dcterms:modified xsi:type="dcterms:W3CDTF">2025-05-12T13:02:57Z</dcterms:modified>
</cp:coreProperties>
</file>