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0" r:id="rId6"/>
    <p:sldId id="261" r:id="rId7"/>
    <p:sldId id="266" r:id="rId8"/>
    <p:sldId id="263" r:id="rId9"/>
    <p:sldId id="264" r:id="rId10"/>
    <p:sldId id="265" r:id="rId11"/>
    <p:sldId id="267" r:id="rId12"/>
    <p:sldId id="262" r:id="rId13"/>
    <p:sldId id="268" r:id="rId14"/>
    <p:sldId id="257" r:id="rId15"/>
    <p:sldId id="25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434841"/>
            <a:ext cx="5296277" cy="403060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RNP</a:t>
            </a:r>
            <a:r>
              <a:rPr lang="de-DE" sz="2000" dirty="0">
                <a:sym typeface="Wingdings" panose="05000000000000000000" pitchFamily="2" charset="2"/>
              </a:rPr>
              <a:t>- 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0" indent="0">
              <a:lnSpc>
                <a:spcPct val="120000"/>
              </a:lnSpc>
              <a:buNone/>
            </a:pPr>
            <a:r>
              <a:rPr lang="de-DE" sz="2000" dirty="0" err="1">
                <a:sym typeface="Wingdings" panose="05000000000000000000" pitchFamily="2" charset="2"/>
              </a:rPr>
              <a:t>Elucidation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altered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de-DE" sz="2000" dirty="0" err="1">
                <a:sym typeface="Wingdings" panose="05000000000000000000" pitchFamily="2" charset="2"/>
              </a:rPr>
              <a:t>Identify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control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>
                <a:sym typeface="Wingdings" panose="05000000000000000000" pitchFamily="2" charset="2"/>
              </a:rPr>
              <a:t>and </a:t>
            </a:r>
            <a:r>
              <a:rPr lang="de-DE" sz="2000" dirty="0" err="1">
                <a:sym typeface="Wingdings" panose="05000000000000000000" pitchFamily="2" charset="2"/>
              </a:rPr>
              <a:t>RNase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D6F128C-D586-56A0-7BAA-B2CA81F8BDFF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4D2F787-C468-DF0E-4792-3B46C1A3F1A2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39" y="2266609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B677E12-AF70-6795-F96E-B40C1E37C807}"/>
              </a:ext>
            </a:extLst>
          </p:cNvPr>
          <p:cNvSpPr txBox="1"/>
          <p:nvPr/>
        </p:nvSpPr>
        <p:spPr>
          <a:xfrm>
            <a:off x="316872" y="1192365"/>
            <a:ext cx="44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= apparent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weight</a:t>
            </a:r>
            <a:r>
              <a:rPr lang="de-DE" sz="2000" dirty="0"/>
              <a:t> </a:t>
            </a:r>
            <a:r>
              <a:rPr lang="de-DE" sz="2000" dirty="0" err="1"/>
              <a:t>changed</a:t>
            </a:r>
            <a:r>
              <a:rPr lang="de-DE" sz="2000" dirty="0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7" y="5849908"/>
            <a:ext cx="11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9" y="4294773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843267" y="36821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0" y="2261088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2" y="3672508"/>
            <a:ext cx="97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7" y="4294773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2" y="5847861"/>
            <a:ext cx="142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3" y="2316545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515934" y="3720630"/>
            <a:ext cx="164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2" y="4469291"/>
            <a:ext cx="3856795" cy="19389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Classification </a:t>
            </a:r>
            <a:r>
              <a:rPr lang="de-DE" sz="2400" dirty="0" err="1"/>
              <a:t>of</a:t>
            </a:r>
            <a:r>
              <a:rPr lang="de-DE" sz="2400" dirty="0"/>
              <a:t> Proteins:</a:t>
            </a:r>
          </a:p>
          <a:p>
            <a:endParaRPr lang="de-DE" sz="800" dirty="0"/>
          </a:p>
          <a:p>
            <a:r>
              <a:rPr lang="de-DE" sz="2400" dirty="0"/>
              <a:t>1. RNA-</a:t>
            </a:r>
            <a:r>
              <a:rPr lang="de-DE" sz="2400" dirty="0" err="1"/>
              <a:t>dependent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/>
              <a:t>2. </a:t>
            </a:r>
            <a:r>
              <a:rPr lang="de-DE" sz="2400" dirty="0" err="1"/>
              <a:t>Partially</a:t>
            </a:r>
            <a:r>
              <a:rPr lang="de-DE" sz="2400" dirty="0"/>
              <a:t> RNA-</a:t>
            </a:r>
            <a:r>
              <a:rPr lang="de-DE" sz="2400" dirty="0" err="1"/>
              <a:t>dependent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/>
              <a:t>3. Not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82" y="4680402"/>
            <a:ext cx="10674035" cy="1946736"/>
          </a:xfrm>
        </p:spPr>
        <p:txBody>
          <a:bodyPr>
            <a:normAutofit fontScale="92500"/>
          </a:bodyPr>
          <a:lstStyle/>
          <a:p>
            <a:r>
              <a:rPr lang="de-DE" sz="2400" dirty="0"/>
              <a:t>Shows </a:t>
            </a:r>
            <a:r>
              <a:rPr lang="de-DE" sz="2400" dirty="0" err="1"/>
              <a:t>mass</a:t>
            </a:r>
            <a:r>
              <a:rPr lang="de-DE" sz="2400" dirty="0"/>
              <a:t> </a:t>
            </a:r>
            <a:r>
              <a:rPr lang="de-DE" sz="2400" dirty="0" err="1"/>
              <a:t>spectrometric</a:t>
            </a:r>
            <a:r>
              <a:rPr lang="de-DE" sz="2400" dirty="0"/>
              <a:t> quantitative </a:t>
            </a:r>
            <a:r>
              <a:rPr lang="de-DE" sz="2400" dirty="0" err="1"/>
              <a:t>results</a:t>
            </a:r>
            <a:r>
              <a:rPr lang="de-DE" sz="2400" dirty="0"/>
              <a:t> per </a:t>
            </a:r>
            <a:r>
              <a:rPr lang="de-DE" sz="2400" dirty="0" err="1"/>
              <a:t>protein</a:t>
            </a:r>
            <a:r>
              <a:rPr lang="de-DE" sz="2400" dirty="0"/>
              <a:t> per </a:t>
            </a:r>
            <a:r>
              <a:rPr lang="de-DE" sz="2400" dirty="0" err="1"/>
              <a:t>fraction</a:t>
            </a:r>
            <a:endParaRPr lang="de-DE" sz="2400" dirty="0"/>
          </a:p>
          <a:p>
            <a:pPr marL="0" indent="0">
              <a:buNone/>
            </a:pPr>
            <a:endParaRPr lang="de-DE" sz="1500" dirty="0"/>
          </a:p>
          <a:p>
            <a:r>
              <a:rPr lang="de-DE" sz="2400" dirty="0" err="1"/>
              <a:t>Allows</a:t>
            </a:r>
            <a:r>
              <a:rPr lang="de-DE" sz="2400" dirty="0"/>
              <a:t> relative </a:t>
            </a:r>
            <a:r>
              <a:rPr lang="de-DE" sz="2400" dirty="0" err="1"/>
              <a:t>comparison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occurence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different </a:t>
            </a:r>
            <a:r>
              <a:rPr lang="de-DE" sz="2400" dirty="0" err="1"/>
              <a:t>fractions</a:t>
            </a:r>
            <a:endParaRPr lang="de-DE" sz="2400" dirty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dirty="0" err="1">
                <a:sym typeface="Wingdings" panose="05000000000000000000" pitchFamily="2" charset="2"/>
              </a:rPr>
              <a:t>Differences</a:t>
            </a:r>
            <a:r>
              <a:rPr lang="de-DE" sz="2400" b="1" dirty="0">
                <a:sym typeface="Wingdings" panose="05000000000000000000" pitchFamily="2" charset="2"/>
              </a:rPr>
              <a:t> in Control- and </a:t>
            </a:r>
            <a:r>
              <a:rPr lang="de-DE" sz="2400" b="1" dirty="0" err="1">
                <a:sym typeface="Wingdings" panose="05000000000000000000" pitchFamily="2" charset="2"/>
              </a:rPr>
              <a:t>RNase</a:t>
            </a:r>
            <a:r>
              <a:rPr lang="de-DE" sz="2400" b="1" dirty="0">
                <a:sym typeface="Wingdings" panose="05000000000000000000" pitchFamily="2" charset="2"/>
              </a:rPr>
              <a:t>-samples?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465193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465193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818306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3167390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4802865" y="2883635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C9B2F2E-B985-A014-040C-C3B4FD8CEC94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89D-D876-496E-84EF-78B1EAEB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Which proteins in the non-synchronized HeLa cells are RNA-dependent proteins?</a:t>
            </a:r>
          </a:p>
        </p:txBody>
      </p:sp>
    </p:spTree>
    <p:extLst>
      <p:ext uri="{BB962C8B-B14F-4D97-AF65-F5344CB8AC3E}">
        <p14:creationId xmlns:p14="http://schemas.microsoft.com/office/powerpoint/2010/main" val="22927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PowerPoint Presentation</vt:lpstr>
      <vt:lpstr>R-DeeP – Principle </vt:lpstr>
      <vt:lpstr>Meaning of the shifts  </vt:lpstr>
      <vt:lpstr>What is our data set showing?  </vt:lpstr>
      <vt:lpstr>Which proteins in the non-synchronized HeLa cells are RNA-dependent proteins?</vt:lpstr>
      <vt:lpstr>Time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  <vt:lpstr>RNA-binding proteins  non-synchronized HeLa cells</vt:lpstr>
      <vt:lpstr> RNA dependence (R-DeeP)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8</cp:revision>
  <dcterms:created xsi:type="dcterms:W3CDTF">2025-05-07T14:59:29Z</dcterms:created>
  <dcterms:modified xsi:type="dcterms:W3CDTF">2025-05-11T14:58:29Z</dcterms:modified>
</cp:coreProperties>
</file>