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66" d="100"/>
          <a:sy n="66" d="100"/>
        </p:scale>
        <p:origin x="48" y="-281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BE2-46CE-0356-9B0F-403A68ED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17C76-D8E8-3149-F6DD-298606C7D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CA4B-B7FD-DDB9-4FB6-0901348E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F94D-BE96-EB76-94C9-87DA1A473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E75A-3C21-C33C-5155-8C87CE3F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D53AE7-8159-8C62-E77B-8A886BE4E3D6}"/>
              </a:ext>
            </a:extLst>
          </p:cNvPr>
          <p:cNvGrpSpPr/>
          <p:nvPr/>
        </p:nvGrpSpPr>
        <p:grpSpPr>
          <a:xfrm>
            <a:off x="2552324" y="2545614"/>
            <a:ext cx="9079424" cy="7298822"/>
            <a:chOff x="1809374" y="16147314"/>
            <a:chExt cx="9079424" cy="729882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8E3721E-7B2E-1584-0A9B-8B1F8B323E6D}"/>
                </a:ext>
              </a:extLst>
            </p:cNvPr>
            <p:cNvSpPr/>
            <p:nvPr/>
          </p:nvSpPr>
          <p:spPr>
            <a:xfrm>
              <a:off x="5288884" y="161473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All proteins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65CBA88-F3B8-4678-38BF-80B9579459E1}"/>
                </a:ext>
              </a:extLst>
            </p:cNvPr>
            <p:cNvCxnSpPr>
              <a:cxnSpLocks/>
            </p:cNvCxnSpPr>
            <p:nvPr/>
          </p:nvCxnSpPr>
          <p:spPr>
            <a:xfrm>
              <a:off x="6563908" y="17169102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93D6C0-80A6-AE4C-6412-8FD5F12D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438" y="17169102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16B7F02D-C54E-F456-228F-079E0F21ACAF}"/>
                </a:ext>
              </a:extLst>
            </p:cNvPr>
            <p:cNvSpPr/>
            <p:nvPr/>
          </p:nvSpPr>
          <p:spPr>
            <a:xfrm>
              <a:off x="1809374" y="226572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59F04B8-BCE3-F170-1DF2-E8AD7919EC59}"/>
                </a:ext>
              </a:extLst>
            </p:cNvPr>
            <p:cNvSpPr/>
            <p:nvPr/>
          </p:nvSpPr>
          <p:spPr>
            <a:xfrm>
              <a:off x="8138468" y="226572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8009A50-06C0-34CF-ABAB-D73693899178}"/>
                </a:ext>
              </a:extLst>
            </p:cNvPr>
            <p:cNvSpPr/>
            <p:nvPr/>
          </p:nvSpPr>
          <p:spPr>
            <a:xfrm>
              <a:off x="3223586" y="17834028"/>
              <a:ext cx="2902164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Center of Mass shift ≥ 2 fractions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FFD9396-6054-92CC-D0F5-9FC288C4630A}"/>
                </a:ext>
              </a:extLst>
            </p:cNvPr>
            <p:cNvSpPr/>
            <p:nvPr/>
          </p:nvSpPr>
          <p:spPr>
            <a:xfrm>
              <a:off x="6563908" y="17834028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 Center of Mass shift ≥ 2 fractions 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FE9ADFD-18EC-EFC1-C770-CB110DB771BE}"/>
                </a:ext>
              </a:extLst>
            </p:cNvPr>
            <p:cNvCxnSpPr>
              <a:cxnSpLocks/>
            </p:cNvCxnSpPr>
            <p:nvPr/>
          </p:nvCxnSpPr>
          <p:spPr>
            <a:xfrm>
              <a:off x="8138469" y="18893915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C66DE9-7844-6B76-535B-428098780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999" y="18893915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A561B82-100E-41B2-A498-01D6353F878C}"/>
                </a:ext>
              </a:extLst>
            </p:cNvPr>
            <p:cNvSpPr/>
            <p:nvPr/>
          </p:nvSpPr>
          <p:spPr>
            <a:xfrm>
              <a:off x="4973922" y="19603091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Main maximum shift ≥ 3 fractions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9C3266F-FC6E-6C64-2510-DA8ED8E38F61}"/>
                </a:ext>
              </a:extLst>
            </p:cNvPr>
            <p:cNvSpPr/>
            <p:nvPr/>
          </p:nvSpPr>
          <p:spPr>
            <a:xfrm>
              <a:off x="8138469" y="19596940"/>
              <a:ext cx="2750329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 Main maximum shift ≥ 3 fractions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972C17-2236-37FD-AE3E-7EA4C26CC65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908" y="20624878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CC871B5-B1A8-2034-7392-252ADE09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438" y="20624878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E490DDD-18A9-5146-F149-61F55F28C12E}"/>
                </a:ext>
              </a:extLst>
            </p:cNvPr>
            <p:cNvSpPr/>
            <p:nvPr/>
          </p:nvSpPr>
          <p:spPr>
            <a:xfrm>
              <a:off x="3356196" y="21285721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Correlation Value</a:t>
              </a:r>
              <a:br>
                <a:rPr lang="de-DE" sz="2400" dirty="0">
                  <a:solidFill>
                    <a:srgbClr val="842332"/>
                  </a:solidFill>
                </a:rPr>
              </a:br>
              <a:r>
                <a:rPr lang="de-DE" sz="2400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BD3344D-B469-79AC-19A9-28814A934BAE}"/>
                </a:ext>
              </a:extLst>
            </p:cNvPr>
            <p:cNvSpPr/>
            <p:nvPr/>
          </p:nvSpPr>
          <p:spPr>
            <a:xfrm>
              <a:off x="6563908" y="21289803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Correlation Value</a:t>
              </a:r>
              <a:br>
                <a:rPr lang="de-DE" sz="2400" dirty="0">
                  <a:solidFill>
                    <a:srgbClr val="191970"/>
                  </a:solidFill>
                </a:rPr>
              </a:br>
              <a:r>
                <a:rPr lang="de-DE" sz="2400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BA4A5D-F545-6FFA-F52A-08F98810C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629" y="22074600"/>
              <a:ext cx="0" cy="582656"/>
            </a:xfrm>
            <a:prstGeom prst="line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4043B1-0680-68D4-5107-89330AE04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29" y="22074600"/>
              <a:ext cx="0" cy="582656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CF7DD33-9F3E-20F3-D87E-6164CEADE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1479" y="20435242"/>
              <a:ext cx="0" cy="2214394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468BA96F-7B7F-8E89-C21C-63D4CCE4F775}"/>
                </a:ext>
              </a:extLst>
            </p:cNvPr>
            <p:cNvCxnSpPr/>
            <p:nvPr/>
          </p:nvCxnSpPr>
          <p:spPr>
            <a:xfrm rot="10800000" flipV="1">
              <a:off x="2708290" y="18228468"/>
              <a:ext cx="515297" cy="4428788"/>
            </a:xfrm>
            <a:prstGeom prst="bentConnector2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0311FA4B-A0ED-5D01-5442-209E26C042CB}"/>
              </a:ext>
            </a:extLst>
          </p:cNvPr>
          <p:cNvSpPr txBox="1"/>
          <p:nvPr/>
        </p:nvSpPr>
        <p:spPr>
          <a:xfrm>
            <a:off x="2436811" y="11011806"/>
            <a:ext cx="11146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Fig. 3 </a:t>
            </a:r>
            <a:r>
              <a:rPr lang="de-DE" sz="2000" dirty="0"/>
              <a:t>Criteria used to classify proteins as RNA-dependent (selected) or non-RNA-dependent (not selected)</a:t>
            </a:r>
          </a:p>
          <a:p>
            <a:endParaRPr lang="de-DE" sz="2000" dirty="0"/>
          </a:p>
          <a:p>
            <a:r>
              <a:rPr lang="en-US" sz="2000" b="1" dirty="0"/>
              <a:t>Selected proteins</a:t>
            </a:r>
            <a:r>
              <a:rPr lang="en-US" sz="2000" dirty="0"/>
              <a:t> met one of the following conditions:</a:t>
            </a:r>
            <a:br>
              <a:rPr lang="en-US" sz="2000" dirty="0"/>
            </a:br>
            <a:r>
              <a:rPr lang="en-US" sz="2000" dirty="0"/>
              <a:t>– A center of mass (</a:t>
            </a:r>
            <a:r>
              <a:rPr lang="en-US" sz="2000" dirty="0" err="1"/>
              <a:t>CoM</a:t>
            </a:r>
            <a:r>
              <a:rPr lang="en-US" sz="2000" dirty="0"/>
              <a:t>) shift of </a:t>
            </a:r>
            <a:r>
              <a:rPr lang="en-US" sz="2000" b="1" dirty="0"/>
              <a:t>≥ 2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no </a:t>
            </a:r>
            <a:r>
              <a:rPr lang="en-US" sz="2000" dirty="0" err="1"/>
              <a:t>CoM</a:t>
            </a:r>
            <a:r>
              <a:rPr lang="en-US" sz="2000" dirty="0"/>
              <a:t> shift, but a main maximum shift of </a:t>
            </a:r>
            <a:r>
              <a:rPr lang="en-US" sz="2000" b="1" dirty="0"/>
              <a:t>≥ 3 fractions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&lt; 0.7</a:t>
            </a:r>
            <a:r>
              <a:rPr lang="en-US" sz="2000" dirty="0"/>
              <a:t> between control (CTRL) and RNase samples (RNASE).</a:t>
            </a:r>
          </a:p>
          <a:p>
            <a:r>
              <a:rPr lang="en-US" sz="2000" b="1" dirty="0"/>
              <a:t>Not selected proteins</a:t>
            </a:r>
            <a:r>
              <a:rPr lang="en-US" sz="2000" dirty="0"/>
              <a:t> met one of the following:</a:t>
            </a:r>
            <a:br>
              <a:rPr lang="en-US" sz="2000" dirty="0"/>
            </a:br>
            <a:r>
              <a:rPr lang="en-US" sz="2000" dirty="0"/>
              <a:t>– No </a:t>
            </a:r>
            <a:r>
              <a:rPr lang="en-US" sz="2000" dirty="0" err="1"/>
              <a:t>CoM</a:t>
            </a:r>
            <a:r>
              <a:rPr lang="en-US" sz="2000" dirty="0"/>
              <a:t> shift </a:t>
            </a:r>
            <a:r>
              <a:rPr lang="en-US" sz="2000" b="1" dirty="0"/>
              <a:t>≥ 2 fractions</a:t>
            </a:r>
            <a:r>
              <a:rPr lang="en-US" sz="2000" dirty="0"/>
              <a:t> and no main maximum shift </a:t>
            </a:r>
            <a:r>
              <a:rPr lang="en-US" sz="2000" b="1" dirty="0"/>
              <a:t>≥ 3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a main maximum shift </a:t>
            </a:r>
            <a:r>
              <a:rPr lang="en-US" sz="2000" b="1" dirty="0"/>
              <a:t>with</a:t>
            </a:r>
            <a:r>
              <a:rPr lang="en-US" sz="2000" dirty="0"/>
              <a:t> no </a:t>
            </a:r>
            <a:r>
              <a:rPr lang="en-US" sz="2000" dirty="0" err="1"/>
              <a:t>CoM</a:t>
            </a:r>
            <a:r>
              <a:rPr lang="en-US" sz="2000" dirty="0"/>
              <a:t> shift,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≥ 0.7</a:t>
            </a:r>
            <a:r>
              <a:rPr lang="en-US" sz="2000" dirty="0"/>
              <a:t> between CTRL and RNASE.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3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171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54</cp:revision>
  <dcterms:created xsi:type="dcterms:W3CDTF">2025-05-15T11:21:40Z</dcterms:created>
  <dcterms:modified xsi:type="dcterms:W3CDTF">2025-07-05T15:49:08Z</dcterms:modified>
</cp:coreProperties>
</file>