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1" r:id="rId3"/>
    <p:sldId id="270" r:id="rId4"/>
    <p:sldId id="271" r:id="rId5"/>
    <p:sldId id="260" r:id="rId6"/>
    <p:sldId id="266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9" r:id="rId15"/>
    <p:sldId id="257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8889" autoAdjust="0"/>
  </p:normalViewPr>
  <p:slideViewPr>
    <p:cSldViewPr snapToGrid="0">
      <p:cViewPr varScale="1">
        <p:scale>
          <a:sx n="65" d="100"/>
          <a:sy n="65" d="100"/>
        </p:scale>
        <p:origin x="119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1176-C79C-4333-88B3-BCEA525AFE9D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EABD-9B00-4D4A-AB75-54D275791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Jetzt</a:t>
            </a:r>
            <a:r>
              <a:rPr lang="en-US" dirty="0"/>
              <a:t> </a:t>
            </a:r>
            <a:r>
              <a:rPr lang="en-US" dirty="0" err="1"/>
              <a:t>würde</a:t>
            </a:r>
            <a:r>
              <a:rPr lang="en-US" dirty="0"/>
              <a:t> ich Ihnen gerne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unseren</a:t>
            </a:r>
            <a:r>
              <a:rPr lang="en-US" dirty="0"/>
              <a:t> </a:t>
            </a:r>
            <a:r>
              <a:rPr lang="en-US" dirty="0" err="1"/>
              <a:t>Zeitplan</a:t>
            </a:r>
            <a:r>
              <a:rPr lang="en-US" dirty="0"/>
              <a:t> </a:t>
            </a:r>
            <a:r>
              <a:rPr lang="en-US" dirty="0" err="1"/>
              <a:t>erzählen</a:t>
            </a:r>
            <a:r>
              <a:rPr lang="en-US" dirty="0"/>
              <a:t>, also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Zeitrahmen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für die </a:t>
            </a:r>
            <a:r>
              <a:rPr lang="en-US" dirty="0" err="1"/>
              <a:t>einzelnen</a:t>
            </a:r>
            <a:r>
              <a:rPr lang="en-US" dirty="0"/>
              <a:t> </a:t>
            </a:r>
            <a:r>
              <a:rPr lang="en-US" dirty="0" err="1"/>
              <a:t>Datenanalyse</a:t>
            </a:r>
            <a:r>
              <a:rPr lang="en-US" dirty="0"/>
              <a:t> </a:t>
            </a:r>
            <a:r>
              <a:rPr lang="en-US"/>
              <a:t>Schritte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86182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i="0" noProof="0" dirty="0" err="1">
                <a:solidFill>
                  <a:srgbClr val="1F2328"/>
                </a:solidFill>
                <a:effectLst/>
                <a:latin typeface="-apple-system"/>
              </a:rPr>
              <a:t>modeling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Fi</a:t>
            </a:r>
            <a:r>
              <a:rPr lang="en-GB" b="0" i="0" noProof="0" dirty="0" err="1">
                <a:solidFill>
                  <a:srgbClr val="1F2328"/>
                </a:solidFill>
                <a:effectLst/>
                <a:latin typeface="-apple-system"/>
              </a:rPr>
              <a:t>nal</a:t>
            </a: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00"/>
            <a:ext cx="10515600" cy="2184400"/>
          </a:xfrm>
        </p:spPr>
        <p:txBody>
          <a:bodyPr>
            <a:noAutofit/>
          </a:bodyPr>
          <a:lstStyle/>
          <a:p>
            <a:pPr algn="ctr"/>
            <a:r>
              <a:rPr lang="en-GB" sz="7200" noProof="0" dirty="0"/>
              <a:t>Thank you for </a:t>
            </a:r>
            <a:br>
              <a:rPr lang="en-GB" sz="7200" dirty="0"/>
            </a:br>
            <a:r>
              <a:rPr lang="en-GB" sz="7200" noProof="0" dirty="0"/>
              <a:t>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en-GB" noProof="0" dirty="0" err="1"/>
              <a:t>Vorteile</a:t>
            </a:r>
            <a:r>
              <a:rPr lang="en-GB" noProof="0" dirty="0"/>
              <a:t>: Enrichment-free: </a:t>
            </a:r>
            <a:r>
              <a:rPr lang="en-GB" noProof="0" dirty="0" err="1"/>
              <a:t>Basiert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den </a:t>
            </a:r>
            <a:r>
              <a:rPr lang="en-GB" noProof="0" dirty="0" err="1"/>
              <a:t>Unterschieden</a:t>
            </a:r>
            <a:r>
              <a:rPr lang="en-GB" noProof="0" dirty="0"/>
              <a:t> von </a:t>
            </a:r>
            <a:r>
              <a:rPr lang="en-GB" noProof="0" dirty="0" err="1"/>
              <a:t>Affinität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Eigenschaften</a:t>
            </a:r>
            <a:r>
              <a:rPr lang="en-GB" noProof="0" dirty="0"/>
              <a:t> der </a:t>
            </a:r>
            <a:r>
              <a:rPr lang="en-GB" noProof="0" dirty="0" err="1"/>
              <a:t>einzelnen</a:t>
            </a:r>
            <a:r>
              <a:rPr lang="en-GB" noProof="0" dirty="0"/>
              <a:t> </a:t>
            </a:r>
            <a:r>
              <a:rPr lang="en-GB" noProof="0" dirty="0" err="1"/>
              <a:t>Proteine</a:t>
            </a:r>
            <a:r>
              <a:rPr lang="en-GB" noProof="0" dirty="0"/>
              <a:t>,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</a:t>
            </a:r>
            <a:r>
              <a:rPr lang="en-GB" noProof="0" dirty="0" err="1"/>
              <a:t>bestimmten</a:t>
            </a:r>
            <a:r>
              <a:rPr lang="en-GB" noProof="0" dirty="0"/>
              <a:t> RNA/Protein-</a:t>
            </a:r>
            <a:r>
              <a:rPr lang="en-GB" noProof="0" dirty="0" err="1"/>
              <a:t>Sequenzen</a:t>
            </a:r>
            <a:r>
              <a:rPr lang="en-GB" noProof="0" dirty="0"/>
              <a:t>, </a:t>
            </a:r>
            <a:r>
              <a:rPr lang="en-GB" noProof="0" dirty="0" err="1"/>
              <a:t>liefert</a:t>
            </a:r>
            <a:r>
              <a:rPr lang="en-GB" noProof="0" dirty="0"/>
              <a:t> quantitative </a:t>
            </a:r>
            <a:r>
              <a:rPr lang="en-GB" noProof="0" dirty="0" err="1"/>
              <a:t>Aussagen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den </a:t>
            </a:r>
            <a:r>
              <a:rPr lang="en-GB" noProof="0" dirty="0" err="1"/>
              <a:t>Anteil</a:t>
            </a:r>
            <a:r>
              <a:rPr lang="en-GB" noProof="0" dirty="0"/>
              <a:t> </a:t>
            </a:r>
            <a:r>
              <a:rPr lang="en-GB" noProof="0" dirty="0" err="1"/>
              <a:t>jedes</a:t>
            </a:r>
            <a:r>
              <a:rPr lang="en-GB" noProof="0" dirty="0"/>
              <a:t> RBP, der </a:t>
            </a:r>
            <a:r>
              <a:rPr lang="en-GB" noProof="0" dirty="0" err="1"/>
              <a:t>tatsächlich</a:t>
            </a:r>
            <a:r>
              <a:rPr lang="en-GB" noProof="0" dirty="0"/>
              <a:t> an die RNA </a:t>
            </a:r>
            <a:r>
              <a:rPr lang="en-GB" noProof="0" dirty="0" err="1"/>
              <a:t>angelagert</a:t>
            </a:r>
            <a:r>
              <a:rPr lang="en-GB" noProof="0" dirty="0"/>
              <a:t> </a:t>
            </a:r>
            <a:r>
              <a:rPr lang="en-GB" noProof="0" dirty="0" err="1"/>
              <a:t>ist</a:t>
            </a:r>
            <a:endParaRPr lang="en-GB" noProof="0" dirty="0"/>
          </a:p>
          <a:p>
            <a:r>
              <a:rPr lang="en-GB" noProof="0" dirty="0" err="1"/>
              <a:t>Limitationen</a:t>
            </a:r>
            <a:r>
              <a:rPr lang="en-GB" noProof="0" dirty="0"/>
              <a:t>: </a:t>
            </a:r>
            <a:r>
              <a:rPr lang="en-GB" noProof="0" dirty="0" err="1"/>
              <a:t>Identifiziert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die binding sites, </a:t>
            </a:r>
            <a:r>
              <a:rPr lang="en-GB" noProof="0" dirty="0" err="1"/>
              <a:t>keine</a:t>
            </a:r>
            <a:r>
              <a:rPr lang="en-GB" noProof="0" dirty="0"/>
              <a:t> </a:t>
            </a:r>
            <a:r>
              <a:rPr lang="en-GB" noProof="0" dirty="0" err="1"/>
              <a:t>Unterscheidung</a:t>
            </a:r>
            <a:r>
              <a:rPr lang="en-GB" noProof="0" dirty="0"/>
              <a:t> </a:t>
            </a:r>
            <a:r>
              <a:rPr lang="en-GB" noProof="0" dirty="0" err="1"/>
              <a:t>zwischen</a:t>
            </a:r>
            <a:r>
              <a:rPr lang="en-GB" noProof="0" dirty="0"/>
              <a:t> </a:t>
            </a:r>
            <a:r>
              <a:rPr lang="en-GB" noProof="0" dirty="0" err="1"/>
              <a:t>direkten</a:t>
            </a:r>
            <a:r>
              <a:rPr lang="en-GB" noProof="0" dirty="0"/>
              <a:t> und </a:t>
            </a:r>
            <a:r>
              <a:rPr lang="en-GB" noProof="0" dirty="0" err="1"/>
              <a:t>indirekten</a:t>
            </a:r>
            <a:r>
              <a:rPr lang="en-GB" noProof="0" dirty="0"/>
              <a:t> </a:t>
            </a:r>
            <a:r>
              <a:rPr lang="en-GB" noProof="0" dirty="0" err="1"/>
              <a:t>Interaktionen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Detection of all RNA-dependent proteins, that interact </a:t>
            </a:r>
            <a:r>
              <a:rPr lang="en-GB" noProof="0" dirty="0" err="1"/>
              <a:t>direclty</a:t>
            </a:r>
            <a:r>
              <a:rPr lang="en-GB" noProof="0" dirty="0"/>
              <a:t> or indirectly with RNA</a:t>
            </a:r>
          </a:p>
          <a:p>
            <a:endParaRPr lang="en-GB" noProof="0" dirty="0"/>
          </a:p>
          <a:p>
            <a:r>
              <a:rPr lang="en-GB" noProof="0" dirty="0"/>
              <a:t>Proteome-wide, unbiased, enrichment-free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Quantitative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independent of </a:t>
            </a:r>
            <a:r>
              <a:rPr lang="en-GB" sz="2400" noProof="0" dirty="0" err="1"/>
              <a:t>purifiction</a:t>
            </a:r>
            <a:r>
              <a:rPr lang="en-GB" sz="2400" noProof="0" dirty="0"/>
              <a:t>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specific </a:t>
            </a:r>
            <a:r>
              <a:rPr lang="en-GB" sz="2400" noProof="0" dirty="0" err="1"/>
              <a:t>fo</a:t>
            </a:r>
            <a:r>
              <a:rPr lang="en-GB" sz="2400" noProof="0" dirty="0"/>
              <a:t> RNA-dependency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Limitations</a:t>
            </a:r>
          </a:p>
          <a:p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</a:t>
            </a:r>
            <a:r>
              <a:rPr lang="en-GB" sz="2400" noProof="0" dirty="0" err="1"/>
              <a:t>idenfitication</a:t>
            </a:r>
            <a:r>
              <a:rPr lang="en-GB" sz="2400" noProof="0" dirty="0"/>
              <a:t> of binding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differentiation of direct and indirect interactions of RBPs</a:t>
            </a:r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Allows relative 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</a:t>
            </a:r>
          </a:p>
          <a:p>
            <a:pPr marL="0" indent="0">
              <a:buNone/>
            </a:pPr>
            <a:endParaRPr lang="en-GB" sz="800" noProof="0" dirty="0"/>
          </a:p>
          <a:p>
            <a:pPr marL="0" indent="0">
              <a:buNone/>
            </a:pPr>
            <a:r>
              <a:rPr lang="en-GB" sz="2400" b="1" noProof="0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1-25 in triplicates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396D2326-6A34-8546-E077-3E24C6FC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520409" y="1817081"/>
            <a:ext cx="3597812" cy="4000108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3FD1A5A0-9772-0167-0EB3-35171872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4118221" y="1817082"/>
            <a:ext cx="3597812" cy="40001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</a:t>
            </a:r>
            <a:r>
              <a:rPr lang="en-GB" sz="2400" noProof="0" dirty="0"/>
              <a:t>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RNA metabolism &amp; regulation of gene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Defects are linked to  neurodegenerative disorders and cancer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50485"/>
            <a:ext cx="6565709" cy="3954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480491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89" y="1881700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3212" y="5788056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8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50828" y="3429000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389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43212" y="3429000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2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071236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70" y="1926072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866270" y="3412964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866270" y="4059953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occurrence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 Re-order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Remove low variance rows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Remove technical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65444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1750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24006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noProof="0" dirty="0">
                <a:solidFill>
                  <a:srgbClr val="1F2328"/>
                </a:solidFill>
                <a:latin typeface="-apple-system"/>
              </a:rPr>
              <a:t>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Proportion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26.05.-01.06.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EDBC1-0E4A-7BB9-66D2-5DC5EF0CF2EA}"/>
              </a:ext>
            </a:extLst>
          </p:cNvPr>
          <p:cNvSpPr txBox="1"/>
          <p:nvPr/>
        </p:nvSpPr>
        <p:spPr>
          <a:xfrm>
            <a:off x="6017678" y="5709152"/>
            <a:ext cx="569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Maiwen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Caudron-Herger 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F37F4-9EAD-E31C-DB30-7D53126069E9}"/>
              </a:ext>
            </a:extLst>
          </p:cNvPr>
          <p:cNvSpPr/>
          <p:nvPr/>
        </p:nvSpPr>
        <p:spPr>
          <a:xfrm>
            <a:off x="5645940" y="5654757"/>
            <a:ext cx="6341533" cy="804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8" y="1651000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7" y="1651000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17676" y="598615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1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309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Principal Component Analysis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 clustering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/>
          <a:stretch/>
        </p:blipFill>
        <p:spPr>
          <a:xfrm>
            <a:off x="7081299" y="1651001"/>
            <a:ext cx="5110702" cy="4664476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4961"/>
          <a:stretch/>
        </p:blipFill>
        <p:spPr>
          <a:xfrm>
            <a:off x="5635627" y="1522368"/>
            <a:ext cx="6456887" cy="466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5635627" y="640307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Microsoft Office PowerPoint</Application>
  <PresentationFormat>Breitbild</PresentationFormat>
  <Paragraphs>180</Paragraphs>
  <Slides>19</Slides>
  <Notes>4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gg sans</vt:lpstr>
      <vt:lpstr>Wingdings</vt:lpstr>
      <vt:lpstr>Office Theme</vt:lpstr>
      <vt:lpstr>Project Proposal</vt:lpstr>
      <vt:lpstr>RNA-dependent proteins</vt:lpstr>
      <vt:lpstr>R-DeeP – Principle </vt:lpstr>
      <vt:lpstr>Meaning of the shifts  </vt:lpstr>
      <vt:lpstr>What is our data set showing?  </vt:lpstr>
      <vt:lpstr>Timetable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 your attention!</vt:lpstr>
      <vt:lpstr>PowerPoint-Präsentation</vt:lpstr>
      <vt:lpstr>R-DeeP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 Ferdin</cp:lastModifiedBy>
  <cp:revision>45</cp:revision>
  <dcterms:created xsi:type="dcterms:W3CDTF">2025-05-07T14:59:29Z</dcterms:created>
  <dcterms:modified xsi:type="dcterms:W3CDTF">2025-05-13T11:44:54Z</dcterms:modified>
</cp:coreProperties>
</file>