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5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0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AC0D-9A74-B377-0135-6D106A09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28A3944-BB6F-D501-ED67-0018592C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E69005-65B2-17C7-2A56-6F509B25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B15C7-4713-4BAC-67D0-3AC6E3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611542"/>
            <a:ext cx="4992547" cy="3634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6B62D74-D3EA-DE7C-4B0B-D1B4FBC27568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40B87C7-4641-3E96-9D00-7CDA5D20B1FE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75FCC4-1D67-57BF-0231-AB8301F89EDA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B276E-4645-DEAF-3F65-B220E6005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31343A1-DC0C-6F3C-C255-3C81B49A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79ED1C4-8AAD-EAB4-CCBD-C7F92D096BAB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B6FE9E-64A8-17B6-D063-A13468FE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E4CFEA2-78C2-7E02-041E-E3AAA31214B7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9F89F9-3C12-FDE1-0F84-B04D945D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BB4D71E-891A-2B02-0080-50C92F5E0332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7360EEF-0648-14C1-76FE-9608E680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5710C86-FD8E-BF68-23AA-7EA43992669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3AD0012-D5B1-89F7-0FFD-1C765FCF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F994C99-DC61-AD8D-BC6A-147780C28FE5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5E9F68B-639C-6285-3A57-0D9A3533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F08E389-1717-D45C-D922-81DCCCB1CF7D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F0F336-0EC3-4D19-4498-F7B7A94A6A53}"/>
              </a:ext>
            </a:extLst>
          </p:cNvPr>
          <p:cNvSpPr txBox="1"/>
          <p:nvPr/>
        </p:nvSpPr>
        <p:spPr>
          <a:xfrm>
            <a:off x="7506393" y="4409486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Proteins: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38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3" y="4409486"/>
            <a:ext cx="348256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121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 RNA dependence (R-DeeP)</vt:lpstr>
      <vt:lpstr>R-DeeP – Principle </vt:lpstr>
      <vt:lpstr>Meaning of the shifts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22</cp:revision>
  <dcterms:created xsi:type="dcterms:W3CDTF">2025-05-07T14:59:29Z</dcterms:created>
  <dcterms:modified xsi:type="dcterms:W3CDTF">2025-05-12T12:42:11Z</dcterms:modified>
</cp:coreProperties>
</file>