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1307" autoAdjust="0"/>
  </p:normalViewPr>
  <p:slideViewPr>
    <p:cSldViewPr snapToGrid="0">
      <p:cViewPr varScale="1">
        <p:scale>
          <a:sx n="77" d="100"/>
          <a:sy n="77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ich gerne </a:t>
            </a:r>
            <a:r>
              <a:rPr lang="en-US" dirty="0" err="1"/>
              <a:t>beginnen</a:t>
            </a:r>
            <a:r>
              <a:rPr lang="en-US" dirty="0"/>
              <a:t> Ihnen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unseren</a:t>
            </a:r>
            <a:r>
              <a:rPr lang="en-US" dirty="0"/>
              <a:t> </a:t>
            </a:r>
            <a:r>
              <a:rPr lang="en-US" dirty="0" err="1"/>
              <a:t>Zeitplan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erzählen</a:t>
            </a:r>
            <a:r>
              <a:rPr lang="en-US" dirty="0"/>
              <a:t>, also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und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Zeitrahmen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vorgesehen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19.-25.05.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Beschreibung</a:t>
            </a:r>
            <a:r>
              <a:rPr lang="en-US" dirty="0"/>
              <a:t> und </a:t>
            </a:r>
            <a:r>
              <a:rPr lang="en-US" dirty="0" err="1"/>
              <a:t>Aufreinigung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Daten </a:t>
            </a:r>
            <a:r>
              <a:rPr lang="en-US" dirty="0" err="1"/>
              <a:t>beschäftigen</a:t>
            </a:r>
            <a:r>
              <a:rPr lang="en-US" dirty="0"/>
              <a:t>. Dabei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neu </a:t>
            </a:r>
            <a:r>
              <a:rPr lang="en-US" dirty="0" err="1"/>
              <a:t>sortieren</a:t>
            </a:r>
            <a:r>
              <a:rPr lang="en-US" dirty="0"/>
              <a:t>, um den Proben </a:t>
            </a:r>
            <a:r>
              <a:rPr lang="en-US" dirty="0" err="1"/>
              <a:t>eindeutig</a:t>
            </a:r>
            <a:r>
              <a:rPr lang="en-US" dirty="0"/>
              <a:t> die </a:t>
            </a:r>
            <a:r>
              <a:rPr lang="en-US" dirty="0" err="1"/>
              <a:t>richtigen</a:t>
            </a:r>
            <a:r>
              <a:rPr lang="en-US" dirty="0"/>
              <a:t> </a:t>
            </a:r>
            <a:r>
              <a:rPr lang="en-US" dirty="0" err="1"/>
              <a:t>Fraktionen</a:t>
            </a:r>
            <a:r>
              <a:rPr lang="en-US" dirty="0"/>
              <a:t> </a:t>
            </a:r>
            <a:r>
              <a:rPr lang="en-US" dirty="0" err="1"/>
              <a:t>zuordnen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richtiges</a:t>
            </a:r>
            <a:r>
              <a:rPr lang="en-US" dirty="0"/>
              <a:t> Format </a:t>
            </a:r>
            <a:r>
              <a:rPr lang="en-US" dirty="0" err="1"/>
              <a:t>zu</a:t>
            </a:r>
            <a:r>
              <a:rPr lang="en-US" dirty="0"/>
              <a:t> (</a:t>
            </a:r>
            <a:r>
              <a:rPr lang="en-US" dirty="0" err="1"/>
              <a:t>numerics</a:t>
            </a:r>
            <a:r>
              <a:rPr lang="en-US" dirty="0"/>
              <a:t>) </a:t>
            </a:r>
            <a:r>
              <a:rPr lang="en-US" dirty="0" err="1"/>
              <a:t>überführen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entfernen</a:t>
            </a:r>
            <a:r>
              <a:rPr lang="en-US" dirty="0"/>
              <a:t>, die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signifikanten</a:t>
            </a:r>
            <a:r>
              <a:rPr lang="en-US" dirty="0"/>
              <a:t> Daten, </a:t>
            </a:r>
            <a:r>
              <a:rPr lang="en-US" dirty="0" err="1"/>
              <a:t>beziehungsweise</a:t>
            </a:r>
            <a:r>
              <a:rPr lang="en-US" dirty="0"/>
              <a:t> </a:t>
            </a:r>
            <a:r>
              <a:rPr lang="en-US" dirty="0" err="1"/>
              <a:t>Abweichungen</a:t>
            </a:r>
            <a:r>
              <a:rPr lang="en-US" dirty="0"/>
              <a:t> von Null </a:t>
            </a:r>
            <a:r>
              <a:rPr lang="en-US" dirty="0" err="1"/>
              <a:t>zeigen</a:t>
            </a:r>
            <a:r>
              <a:rPr lang="en-US" dirty="0"/>
              <a:t>. Auch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vorhandene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</a:t>
            </a:r>
            <a:r>
              <a:rPr lang="en-US" dirty="0" err="1"/>
              <a:t>entfernt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Außerdem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eventuelle</a:t>
            </a:r>
            <a:r>
              <a:rPr lang="en-US" dirty="0"/>
              <a:t> </a:t>
            </a:r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aussortieren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Ursprungs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 Das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Grundprinzip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Ausreißers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dargestellt</a:t>
            </a:r>
            <a:r>
              <a:rPr lang="en-US" dirty="0"/>
              <a:t>. Dabei </a:t>
            </a:r>
            <a:r>
              <a:rPr lang="en-US" dirty="0" err="1"/>
              <a:t>zeigt</a:t>
            </a:r>
            <a:r>
              <a:rPr lang="en-US" dirty="0"/>
              <a:t> der </a:t>
            </a:r>
            <a:r>
              <a:rPr lang="en-US" dirty="0" err="1"/>
              <a:t>Datenpunkt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roten</a:t>
            </a:r>
            <a:r>
              <a:rPr lang="en-US" dirty="0"/>
              <a:t> Kreis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Cholesterolwerte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Werten</a:t>
            </a:r>
            <a:r>
              <a:rPr lang="en-US" dirty="0"/>
              <a:t> in der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Altersgruppe</a:t>
            </a:r>
            <a:r>
              <a:rPr lang="en-US" dirty="0"/>
              <a:t>. Da dies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vermutlich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technischer</a:t>
            </a:r>
            <a:r>
              <a:rPr lang="en-US" dirty="0"/>
              <a:t> </a:t>
            </a:r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würde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Wert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berücksichtigt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Teil der </a:t>
            </a:r>
            <a:r>
              <a:rPr lang="en-US" dirty="0" err="1"/>
              <a:t>Datenaufreinigung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für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Vergleichbarkeit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Proben </a:t>
            </a:r>
            <a:r>
              <a:rPr lang="en-US" dirty="0" err="1"/>
              <a:t>normalisieren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4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bereinigt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,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</a:t>
            </a:r>
            <a:r>
              <a:rPr lang="en-US" dirty="0" err="1"/>
              <a:t>zweiten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26.05. bis </a:t>
            </a:r>
            <a:r>
              <a:rPr lang="en-US" dirty="0" err="1"/>
              <a:t>zum</a:t>
            </a:r>
            <a:r>
              <a:rPr lang="en-US" dirty="0"/>
              <a:t> 01.06.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 und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verstehen.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grundlegende</a:t>
            </a:r>
            <a:r>
              <a:rPr lang="en-US" dirty="0"/>
              <a:t> explorative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Gesamtdaten</a:t>
            </a:r>
            <a:r>
              <a:rPr lang="en-US" dirty="0"/>
              <a:t>, </a:t>
            </a:r>
            <a:r>
              <a:rPr lang="en-US" dirty="0" err="1"/>
              <a:t>einzelner</a:t>
            </a:r>
            <a:r>
              <a:rPr lang="en-US" dirty="0"/>
              <a:t> </a:t>
            </a:r>
            <a:r>
              <a:rPr lang="en-US" dirty="0" err="1"/>
              <a:t>Stichproben</a:t>
            </a:r>
            <a:r>
              <a:rPr lang="en-US" dirty="0"/>
              <a:t> und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Dabei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beispielsweise</a:t>
            </a:r>
            <a:r>
              <a:rPr lang="en-US" dirty="0"/>
              <a:t> absolute und </a:t>
            </a:r>
            <a:r>
              <a:rPr lang="en-US" dirty="0" err="1"/>
              <a:t>lokale</a:t>
            </a:r>
            <a:r>
              <a:rPr lang="en-US" dirty="0"/>
              <a:t> Maxima in den </a:t>
            </a:r>
            <a:r>
              <a:rPr lang="en-US" dirty="0" err="1"/>
              <a:t>Proteinprofilen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t-test </a:t>
            </a:r>
            <a:r>
              <a:rPr lang="en-US" dirty="0" err="1"/>
              <a:t>überprüfen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Shifts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proportion tests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den </a:t>
            </a:r>
            <a:r>
              <a:rPr lang="en-US" dirty="0" err="1"/>
              <a:t>wahren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der </a:t>
            </a:r>
            <a:r>
              <a:rPr lang="en-US" dirty="0" err="1"/>
              <a:t>Gesamtproteine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visualisieren</a:t>
            </a:r>
            <a:r>
              <a:rPr lang="en-US" dirty="0"/>
              <a:t> und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Hypothesen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[T-test – Is there a significance difference between the mean of two groups, One-sample/independent two sample/paired two sample t-test, normal distribution necessary</a:t>
            </a:r>
          </a:p>
          <a:p>
            <a:r>
              <a:rPr lang="en-US" dirty="0"/>
              <a:t>Proportion tests – Comparison of observed and expected counts, Fisher extract test gives (small samples), Chi square test (larger samples), give p-value]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61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i="0" noProof="0" dirty="0" err="1">
                <a:solidFill>
                  <a:srgbClr val="1F2328"/>
                </a:solidFill>
                <a:effectLst/>
                <a:latin typeface="-apple-system"/>
              </a:rPr>
              <a:t>modeling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Fi</a:t>
            </a:r>
            <a:r>
              <a:rPr lang="en-GB" b="0" i="0" noProof="0" dirty="0" err="1">
                <a:solidFill>
                  <a:srgbClr val="1F2328"/>
                </a:solidFill>
                <a:effectLst/>
                <a:latin typeface="-apple-system"/>
              </a:rPr>
              <a:t>nal</a:t>
            </a: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</a:t>
            </a:r>
            <a:r>
              <a:rPr lang="en-GB" sz="2400" noProof="0" dirty="0"/>
              <a:t>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description and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rows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Remove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Normalization</a:t>
            </a: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563765" y="5760295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6" y="1634681"/>
            <a:ext cx="5789455" cy="425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C0C4254-3BC0-5F13-B9E9-D7D1D17B9278}"/>
              </a:ext>
            </a:extLst>
          </p:cNvPr>
          <p:cNvSpPr txBox="1"/>
          <p:nvPr/>
        </p:nvSpPr>
        <p:spPr>
          <a:xfrm>
            <a:off x="2419026" y="3982197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noProof="0" dirty="0">
                <a:solidFill>
                  <a:srgbClr val="1F2328"/>
                </a:solidFill>
                <a:latin typeface="-apple-system"/>
              </a:rPr>
              <a:t>-test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5D775630-8F41-1CF7-6598-99844A1C3560}"/>
              </a:ext>
            </a:extLst>
          </p:cNvPr>
          <p:cNvSpPr txBox="1"/>
          <p:nvPr/>
        </p:nvSpPr>
        <p:spPr>
          <a:xfrm>
            <a:off x="2419026" y="3908319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endParaRPr lang="en-GB" dirty="0">
              <a:solidFill>
                <a:srgbClr val="1F2328"/>
              </a:solidFill>
              <a:latin typeface="-apple-system"/>
            </a:endParaRPr>
          </a:p>
          <a:p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Proportion test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BB72E34-2E69-4DD5-3475-61993EF5C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524" y="1658452"/>
            <a:ext cx="5693758" cy="42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5" grpId="0"/>
      <p:bldP spid="8" grpId="0" animBg="1"/>
      <p:bldP spid="1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Widescreen</PresentationFormat>
  <Paragraphs>193</Paragraphs>
  <Slides>19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 your attention!</vt:lpstr>
      <vt:lpstr>PowerPoint Presentation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Nicklas, Benjamin</cp:lastModifiedBy>
  <cp:revision>86</cp:revision>
  <dcterms:created xsi:type="dcterms:W3CDTF">2025-05-07T14:59:29Z</dcterms:created>
  <dcterms:modified xsi:type="dcterms:W3CDTF">2025-06-09T12:20:19Z</dcterms:modified>
</cp:coreProperties>
</file>