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5593" autoAdjust="0"/>
  </p:normalViewPr>
  <p:slideViewPr>
    <p:cSldViewPr snapToGrid="0" showGuides="1">
      <p:cViewPr varScale="1">
        <p:scale>
          <a:sx n="17" d="100"/>
          <a:sy n="17" d="100"/>
        </p:scale>
        <p:origin x="2484" y="14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74" y="780805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What is RNA-dependency?</a:t>
            </a:r>
            <a:endParaRPr lang="en-GB" sz="2400" b="1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The proteins interactome depends on 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4765 proteins in 25 fractions, RNASE vs. CTRL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66418" y="776814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1A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DDX21_HUMAN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</a:t>
              </a:r>
              <a:r>
                <a:rPr lang="en-GB" sz="2000" dirty="0"/>
                <a:t>SPTN1</a:t>
              </a:r>
              <a:r>
                <a:rPr lang="en-GB" sz="2000" noProof="0" dirty="0"/>
                <a:t>_HUMAN is plotted and shows no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9350" t="12381" r="13613" b="8617"/>
          <a:stretch>
            <a:fillRect/>
          </a:stretch>
        </p:blipFill>
        <p:spPr>
          <a:xfrm>
            <a:off x="1429593" y="625036"/>
            <a:ext cx="4470400" cy="32512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59988" y="793738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1484" y="7783369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29C417F-1436-53D5-B0AD-1D57C4B66F1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134560" y="2963143"/>
            <a:ext cx="5036330" cy="2440586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891A2B-5365-BF25-A17D-4A042E80E836}"/>
              </a:ext>
            </a:extLst>
          </p:cNvPr>
          <p:cNvSpPr/>
          <p:nvPr/>
        </p:nvSpPr>
        <p:spPr>
          <a:xfrm>
            <a:off x="2883554" y="17706715"/>
            <a:ext cx="2902164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2 fractions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04184F6-B5A4-6110-D6D5-D42CB9C68FA1}"/>
              </a:ext>
            </a:extLst>
          </p:cNvPr>
          <p:cNvSpPr/>
          <p:nvPr/>
        </p:nvSpPr>
        <p:spPr>
          <a:xfrm>
            <a:off x="6394661" y="17706715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 Center of Mass shift ≥ 2 fractions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A5E65A-C4B2-2F72-6348-B068550576F9}"/>
              </a:ext>
            </a:extLst>
          </p:cNvPr>
          <p:cNvSpPr/>
          <p:nvPr/>
        </p:nvSpPr>
        <p:spPr>
          <a:xfrm>
            <a:off x="5015720" y="16197119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67AD24-B621-4002-986B-6389BACC0269}"/>
              </a:ext>
            </a:extLst>
          </p:cNvPr>
          <p:cNvCxnSpPr>
            <a:cxnSpLocks/>
          </p:cNvCxnSpPr>
          <p:nvPr/>
        </p:nvCxnSpPr>
        <p:spPr>
          <a:xfrm flipH="1">
            <a:off x="5514678" y="17136433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6975A2-7244-E5C4-B5DE-A17D7597A926}"/>
              </a:ext>
            </a:extLst>
          </p:cNvPr>
          <p:cNvCxnSpPr>
            <a:cxnSpLocks/>
          </p:cNvCxnSpPr>
          <p:nvPr/>
        </p:nvCxnSpPr>
        <p:spPr>
          <a:xfrm>
            <a:off x="6390834" y="17136434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E58ADDE-C5F7-EF9F-F990-ABBEF8B6A2B1}"/>
              </a:ext>
            </a:extLst>
          </p:cNvPr>
          <p:cNvCxnSpPr>
            <a:cxnSpLocks/>
          </p:cNvCxnSpPr>
          <p:nvPr/>
        </p:nvCxnSpPr>
        <p:spPr>
          <a:xfrm flipH="1">
            <a:off x="7119970" y="18618179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B70E6E-65DE-D806-D3C9-D2C441480ED3}"/>
              </a:ext>
            </a:extLst>
          </p:cNvPr>
          <p:cNvCxnSpPr>
            <a:cxnSpLocks/>
          </p:cNvCxnSpPr>
          <p:nvPr/>
        </p:nvCxnSpPr>
        <p:spPr>
          <a:xfrm>
            <a:off x="7996126" y="18618180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7EA8391-312C-161A-E778-ADCA0D60F65B}"/>
              </a:ext>
            </a:extLst>
          </p:cNvPr>
          <p:cNvSpPr/>
          <p:nvPr/>
        </p:nvSpPr>
        <p:spPr>
          <a:xfrm>
            <a:off x="2899868" y="20576172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&lt; 0,7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86C8A03-8CB8-466D-F307-C9CE5EF429C8}"/>
              </a:ext>
            </a:extLst>
          </p:cNvPr>
          <p:cNvSpPr/>
          <p:nvPr/>
        </p:nvSpPr>
        <p:spPr>
          <a:xfrm>
            <a:off x="6259770" y="20576172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≥ 0,7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73D15FD-E83E-8E43-099C-CE5CE3FD39C6}"/>
              </a:ext>
            </a:extLst>
          </p:cNvPr>
          <p:cNvSpPr/>
          <p:nvPr/>
        </p:nvSpPr>
        <p:spPr>
          <a:xfrm>
            <a:off x="4640680" y="19149324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Main maximum shift ≥ 3 fractions 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7C9D8E-000F-1000-2DA5-27385841D2C6}"/>
              </a:ext>
            </a:extLst>
          </p:cNvPr>
          <p:cNvSpPr/>
          <p:nvPr/>
        </p:nvSpPr>
        <p:spPr>
          <a:xfrm>
            <a:off x="7996126" y="19149324"/>
            <a:ext cx="2750329" cy="788879"/>
          </a:xfrm>
          <a:prstGeom prst="roundRect">
            <a:avLst>
              <a:gd name="adj" fmla="val 3759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 Main maximum shift ≥ 3 fractions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2CB9FE-0356-7580-0E92-C63D577A7B71}"/>
              </a:ext>
            </a:extLst>
          </p:cNvPr>
          <p:cNvCxnSpPr>
            <a:cxnSpLocks/>
          </p:cNvCxnSpPr>
          <p:nvPr/>
        </p:nvCxnSpPr>
        <p:spPr>
          <a:xfrm flipH="1">
            <a:off x="5383614" y="20068095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5FBD15-8119-0F73-2A8D-C4753C7D83F6}"/>
              </a:ext>
            </a:extLst>
          </p:cNvPr>
          <p:cNvCxnSpPr>
            <a:cxnSpLocks/>
          </p:cNvCxnSpPr>
          <p:nvPr/>
        </p:nvCxnSpPr>
        <p:spPr>
          <a:xfrm>
            <a:off x="6259770" y="20068096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3955853-1F40-AF91-64C9-6C013523A7B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993705" y="18098535"/>
            <a:ext cx="889849" cy="2620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EC3B42-D6D4-E78C-E178-6A6694D6DE90}"/>
              </a:ext>
            </a:extLst>
          </p:cNvPr>
          <p:cNvCxnSpPr>
            <a:cxnSpLocks/>
          </p:cNvCxnSpPr>
          <p:nvPr/>
        </p:nvCxnSpPr>
        <p:spPr>
          <a:xfrm flipV="1">
            <a:off x="1958776" y="18101154"/>
            <a:ext cx="34929" cy="4475799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7EE076-5CCB-D78B-08A6-5EC5350B4962}"/>
              </a:ext>
            </a:extLst>
          </p:cNvPr>
          <p:cNvCxnSpPr/>
          <p:nvPr/>
        </p:nvCxnSpPr>
        <p:spPr>
          <a:xfrm flipH="1" flipV="1">
            <a:off x="2306166" y="20997296"/>
            <a:ext cx="654543" cy="1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2E2AC54-D846-16B4-FBF9-57B627D87377}"/>
              </a:ext>
            </a:extLst>
          </p:cNvPr>
          <p:cNvCxnSpPr>
            <a:cxnSpLocks/>
          </p:cNvCxnSpPr>
          <p:nvPr/>
        </p:nvCxnSpPr>
        <p:spPr>
          <a:xfrm flipV="1">
            <a:off x="2351766" y="20994677"/>
            <a:ext cx="0" cy="1474228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52F8313-DFFB-2E8D-59C2-0DD9A44782C0}"/>
              </a:ext>
            </a:extLst>
          </p:cNvPr>
          <p:cNvSpPr/>
          <p:nvPr/>
        </p:nvSpPr>
        <p:spPr>
          <a:xfrm>
            <a:off x="1621595" y="2254790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Selected Proteins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0EB293E-A804-5290-B1C8-0B0D8D845C2E}"/>
              </a:ext>
            </a:extLst>
          </p:cNvPr>
          <p:cNvSpPr/>
          <p:nvPr/>
        </p:nvSpPr>
        <p:spPr>
          <a:xfrm>
            <a:off x="8316872" y="2265550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Not Selected Proteins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CD3DCB2-E415-CBB9-44AE-872727130A17}"/>
              </a:ext>
            </a:extLst>
          </p:cNvPr>
          <p:cNvCxnSpPr>
            <a:cxnSpLocks/>
          </p:cNvCxnSpPr>
          <p:nvPr/>
        </p:nvCxnSpPr>
        <p:spPr>
          <a:xfrm flipV="1">
            <a:off x="9472520" y="20068095"/>
            <a:ext cx="2812" cy="2573238"/>
          </a:xfrm>
          <a:prstGeom prst="line">
            <a:avLst/>
          </a:prstGeom>
          <a:ln w="889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74FE3E0-D4CF-7F96-C40A-0D5D85592D10}"/>
              </a:ext>
            </a:extLst>
          </p:cNvPr>
          <p:cNvCxnSpPr>
            <a:cxnSpLocks/>
          </p:cNvCxnSpPr>
          <p:nvPr/>
        </p:nvCxnSpPr>
        <p:spPr>
          <a:xfrm flipV="1">
            <a:off x="8680780" y="21190002"/>
            <a:ext cx="0" cy="1474228"/>
          </a:xfrm>
          <a:prstGeom prst="line">
            <a:avLst/>
          </a:prstGeom>
          <a:ln w="889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743</Words>
  <Application>Microsoft Office PowerPoint</Application>
  <PresentationFormat>Custom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53</cp:revision>
  <dcterms:created xsi:type="dcterms:W3CDTF">2025-05-15T11:21:40Z</dcterms:created>
  <dcterms:modified xsi:type="dcterms:W3CDTF">2025-07-05T14:06:18Z</dcterms:modified>
</cp:coreProperties>
</file>