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386" autoAdjust="0"/>
  </p:normalViewPr>
  <p:slideViewPr>
    <p:cSldViewPr snapToGrid="0">
      <p:cViewPr>
        <p:scale>
          <a:sx n="66" d="100"/>
          <a:sy n="66" d="100"/>
        </p:scale>
        <p:origin x="231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6AEA-0211-48F9-AD28-03F2860D119D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7D1A0-9F4C-48D0-B0C4-6B6E5972C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0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4CD16-14B7-D079-CFF3-56BB2F136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B2658-0032-3B43-A23F-728C11C4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8A302-93E8-68B5-EBBE-BDDE17B5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76B90-D754-2D12-05BF-006B9C2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0BDCE-9577-2722-D2BF-70B538E5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490E-0C1E-E4BA-A835-5437F504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BF6494-404F-DB94-0021-FDC95B52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BECF3-021D-E52E-424D-283824D8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55A70-F41F-9D16-A66B-5ABB9710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8C563-2AD4-46AC-5EC9-1619A967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B0AB2B-3DB5-A9C6-306C-BE8D31C4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2040D-D59C-4701-0C1E-2B481CAB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80715-DEC1-19E8-5FA9-CF2E36C6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A5B55-7D8D-C370-8E34-69E49CF8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D258E-4AD8-2B7D-6C24-5888EF90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D3FD1-D9FC-8919-F61B-028895D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AC364-372F-E908-84D4-E35B2617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F9977-AF78-CEC6-2599-ED5006E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B3AEC-8378-B951-0CF7-830801A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8EB4A-228F-17FA-42ED-F26674C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1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5330-B92C-879D-F621-293CF110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9CB1F-9D83-FD52-98B5-37E68CD8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F75D-959E-5CD1-BD00-37EA7A6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5C716-753A-5BDC-2403-41E56F87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44872-A712-58BF-EEA7-ADB9D862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C10A2-CEBC-F91F-D5A3-77BC7D03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11502-DA7A-5788-A72D-B2FFB061F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C396FE-EA4B-6F78-D318-DED7BD3D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994F8-41D8-35BD-6CF9-4B0BE9E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466D5C-4700-913E-2CED-D3314310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5A4751-C94F-9BF0-9CDD-D4E645B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FB912-C43A-0781-F3A9-73D227F9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55919-9018-EF39-E0DC-C451E6F3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B65183-6E4C-B938-00D2-6CEA5A99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CEB0C7-6996-830F-FA1A-991AAE940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574D7-740F-7A88-1909-6FA671032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448681-7FBA-BC7D-1EEB-0A33317B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F482B-2E47-DCF3-C206-BA6E020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2A812-C2A9-929F-0397-0875DB97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E76A-CDEC-CFE4-F6D1-31BA4291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E1D312-7AF1-0A23-826C-5194953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8AAC9-B111-4BAB-7D61-6FDB304B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9D2732-C248-249D-64CE-D716906B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AAF42-71EF-8452-B123-23C12BB9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0116F9-7861-E184-BC68-AFED6B3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A91AB3-0236-0156-7C9C-16287CB5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1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9AD76-BD09-7679-A7FB-8B774534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CB577-298D-EA98-4A7F-74166B2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0062E-8E8E-9CA0-429E-D4BC578F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384ED5-61AF-13C0-3477-5AB6332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A778B-973A-1B6D-F2EB-4E832F74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F69B5-6C29-9E7D-1F7B-33E70C01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4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AB566-D41D-8FC3-F40F-E6A7BB3F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0132F5-AEBA-782C-76E8-800854363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5C667-6833-973C-0E40-111D2723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CCBCE-2EFD-0F2E-12B2-95A2DB15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3EE3E-3CFE-5DB9-049F-3BC8EC1F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6BCC6-21F0-3F06-75AB-B18229B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5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5C26B8-465A-CF1F-2D0A-17B07EFB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35F21-62B4-AB8C-6B56-AE671685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5A7CE-35BB-F73A-FF26-94EF38CF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019B2-8DEC-4ACA-A1A1-0152F7614189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E100E-ED4B-EBB9-CF48-3EEEBE643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792E7-CD46-4877-A585-BC838257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4E96E-CE3B-4D67-813F-891E135A1F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RNA </a:t>
            </a:r>
            <a:r>
              <a:rPr lang="de-DE" sz="2400" dirty="0" err="1"/>
              <a:t>metabolism</a:t>
            </a:r>
            <a:r>
              <a:rPr lang="de-DE" sz="2400" dirty="0"/>
              <a:t> &amp; </a:t>
            </a:r>
            <a:r>
              <a:rPr lang="de-DE" sz="2400" dirty="0" err="1"/>
              <a:t>regulation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gene</a:t>
            </a:r>
            <a:r>
              <a:rPr lang="de-DE" sz="2400" dirty="0"/>
              <a:t> </a:t>
            </a:r>
            <a:r>
              <a:rPr lang="de-DE" sz="2400" dirty="0" err="1"/>
              <a:t>expression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Defects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linked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 neurodegenerative </a:t>
            </a:r>
            <a:r>
              <a:rPr lang="de-DE" sz="2400" dirty="0" err="1"/>
              <a:t>disorders</a:t>
            </a:r>
            <a:r>
              <a:rPr lang="de-DE" sz="2400" dirty="0"/>
              <a:t> and </a:t>
            </a:r>
            <a:r>
              <a:rPr lang="de-DE" sz="2400" dirty="0" err="1"/>
              <a:t>cancer</a:t>
            </a:r>
            <a:r>
              <a:rPr lang="de-DE" sz="240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Quantitative </a:t>
            </a:r>
            <a:r>
              <a:rPr lang="de-DE" sz="2400" dirty="0" err="1"/>
              <a:t>information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independent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purifiction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fo</a:t>
            </a:r>
            <a:r>
              <a:rPr lang="de-DE" sz="2400" dirty="0"/>
              <a:t> RNA-</a:t>
            </a:r>
            <a:r>
              <a:rPr lang="de-DE" sz="2400" dirty="0" err="1"/>
              <a:t>dependency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/>
              <a:t>Limitations</a:t>
            </a:r>
            <a:endParaRPr lang="de-DE" sz="2400" dirty="0"/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idenfitication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binding</a:t>
            </a:r>
            <a:r>
              <a:rPr lang="de-DE" sz="2400" dirty="0"/>
              <a:t> </a:t>
            </a:r>
            <a:r>
              <a:rPr lang="de-DE" sz="2400" dirty="0" err="1"/>
              <a:t>sites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differentiation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direct</a:t>
            </a:r>
            <a:r>
              <a:rPr lang="de-DE" sz="2400" dirty="0"/>
              <a:t> and </a:t>
            </a:r>
            <a:r>
              <a:rPr lang="de-DE" sz="2400" dirty="0" err="1"/>
              <a:t>indirect</a:t>
            </a:r>
            <a:r>
              <a:rPr lang="de-DE" sz="2400" dirty="0"/>
              <a:t> </a:t>
            </a:r>
            <a:r>
              <a:rPr lang="de-DE" sz="2400" dirty="0" err="1"/>
              <a:t>interactions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RBPs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57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gg sans</vt:lpstr>
      <vt:lpstr>Office</vt:lpstr>
      <vt:lpstr>Project Proposal</vt:lpstr>
      <vt:lpstr>RNA-dependent proteins</vt:lpstr>
      <vt:lpstr>R-DeeP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Baureis</dc:creator>
  <cp:lastModifiedBy>Julian Baureis</cp:lastModifiedBy>
  <cp:revision>2</cp:revision>
  <dcterms:created xsi:type="dcterms:W3CDTF">2025-05-12T10:35:46Z</dcterms:created>
  <dcterms:modified xsi:type="dcterms:W3CDTF">2025-05-12T13:01:39Z</dcterms:modified>
</cp:coreProperties>
</file>