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7" r:id="rId2"/>
    <p:sldId id="286" r:id="rId3"/>
    <p:sldId id="281" r:id="rId4"/>
    <p:sldId id="282" r:id="rId5"/>
    <p:sldId id="284" r:id="rId6"/>
    <p:sldId id="285" r:id="rId7"/>
    <p:sldId id="279" r:id="rId8"/>
    <p:sldId id="269" r:id="rId9"/>
    <p:sldId id="283" r:id="rId10"/>
    <p:sldId id="280" r:id="rId11"/>
    <p:sldId id="277" r:id="rId12"/>
    <p:sldId id="270" r:id="rId13"/>
    <p:sldId id="272" r:id="rId1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D31"/>
    <a:srgbClr val="87081B"/>
    <a:srgbClr val="842332"/>
    <a:srgbClr val="BD0B24"/>
    <a:srgbClr val="136F63"/>
    <a:srgbClr val="B31029"/>
    <a:srgbClr val="4C9879"/>
    <a:srgbClr val="413D59"/>
    <a:srgbClr val="87C38F"/>
    <a:srgbClr val="302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7" d="100"/>
          <a:sy n="17" d="100"/>
        </p:scale>
        <p:origin x="3204" y="12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D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681CCB-5FF6-BE5F-2829-11CDBFD0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49157CD-ADAB-9A07-64CB-70FA600DE01C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31E20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CF2CB19-0B47-19BE-13E4-A557736BE912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298C1B-A52C-B756-FA55-4B4FEBA4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64354F-0DCC-B798-41A3-577957F351C1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7353A5-BA73-BBE3-CEBC-E1B782C65043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3E213D-1579-0691-43E9-EE0699922A34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D65E1C-3FA0-D78D-E4D4-175CBC574837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1C68CB-23E4-3069-8439-F69D36ACED92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5F25F-7B42-3CF1-6097-86F2544A8B59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9AAEA-8FC8-812A-7FDC-3E1024C14171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A2755-F156-D891-BD58-8C1D097A8504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48AA1-538C-2A8E-FC9C-BB58C04CA4F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FE62-5D83-5B65-E183-4F0908828DCD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5A37DA-828D-ADBC-53D7-0A29666F747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31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F1DED-DF59-4F52-5981-3E59C7A07F6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AB639B-B1A2-3839-E337-EE9E7B9C1341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F3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2884BB-13BC-1B1C-3E35-5C6C2DBD17B1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84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36DF6C-DAAD-E115-5E98-BFA884E22E4A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62F7B3-6FE4-F8CB-5BB2-C1441EC7BEB4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56C2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C78C4FC7-DBC5-B434-3F22-3BADBDF09BBB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ACC6238C-6DAE-3805-DE55-CB27656A73BA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240B424-AA58-87FD-A4ED-A8093E02FDE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288F007-BFDC-0F76-5480-54CD9130917C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69548A5-1EAE-1612-3661-7AA6C4C2E1D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5528C9E-87A9-874E-13AF-F092197ED5B0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BECB1FB-826B-E507-A53F-4C89EC6FC29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1D2777-278F-B90D-8F02-98A64B75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EF95930-3E67-66EF-B838-DDA57F37F74D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9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3C93F-3158-267C-D195-4E6BDF6B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1AE498E-77D4-8C32-7053-7BEA953339D9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212BAF29-849C-AC8F-8C10-AE802C59AD01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D540D14C-49A6-13CB-CE47-3FA660C5309D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A8B4A71-F90F-DD22-DF1A-D8ABBAC4403D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EAA66C-C596-DA88-1363-77C29B84D4C2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7B7AE2-AEDF-F885-DBB4-D0E4815BCBC9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1F6EBD-6302-B2C1-1500-CF8EE43A9111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27CD85-0FF0-C1FD-841F-8CDC2D5B04F9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359590-00F7-E739-9F09-271557A63FF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09DA9-CE78-7736-D1D1-BC25D45DB29B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7DBA-1B1A-03AE-EEDE-1AF9310B91EB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D02AF-3838-6613-C231-160D448AE5E9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9FA-1D4E-05D8-2E69-CADD1628B580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C2BF-042F-B101-645D-5B52C939C1FD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6442BE-95C7-9E2E-34FB-E3B3DB4CE185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30370-A77B-403C-B44E-9B20BF1DA80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44B38A-245F-145B-44CC-375CB16B3D7C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3AB46-77DD-CE36-49C2-6FAEFFDD0883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BC38AC-9181-F69E-C144-4FF77A95C9B5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4A0585-B6BE-B4E3-1F6A-2D511DA70DC1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E0AFC1EF-6204-FF7B-C950-38426C0C169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505C738-27BC-2CED-14E3-322FA2B64446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D4A9688-B9A4-7047-2AF5-FA95B61D02C3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9B24F1E-7E83-2768-5388-BA0B49A8A6F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67F276-DD1D-51AA-FACD-6D93E6077122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D9D72EB-445E-6E8A-416C-7CCDC4EB6C2A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8299EB4-0F69-F458-926B-0954DF9AC71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FB5203-465C-A2BF-9005-BB4EAF2E1BF6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C4691D-1FF9-5BCB-E2E0-AF44B480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1EA93D-CDD5-C559-08B5-96C38093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2961703-9EE3-D9AF-1523-F3F6558C8FA0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E4EB8E5F-C89A-9D8A-E9C5-F9EC425F11A0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65FE023E-7831-4461-05B8-93061A0378C8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F7A9B5CB-E829-1FC6-A04E-A7F91EA5A92D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D8262C6-CFE3-2680-62A9-E618D382FEB6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8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28B7-8AC2-ED9C-6275-2930D55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E0D1AF-7A7B-432E-14EE-D9EFA2EC8C02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D5D1A-9AD4-EFE8-4603-6A7B866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23653-7D50-14F7-9398-09E999460A7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591B19-4AB3-49C8-5B63-445C9FCB5AA9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5768DC-7A7F-CA9D-6065-3B0257C0B84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DF673D-5C04-D269-D143-ED973B51ED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F2A8C2-8D24-3049-1538-95970C62D61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28666-4A3A-85CA-699A-43D24CD580F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3BD63-12FC-15FD-2C7B-8004AFE74E10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0113-60F9-424E-99E1-4DCE3D61BD7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4C0B9-CDDC-A53A-FB16-658D072428B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D421B-5927-A314-B4CF-8B6D52CFA7B5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85AF3E-5D4E-A4F6-D8A3-F5458F16AAE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08C4A-9CA1-DD6D-E1E3-900D3DA813A0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27F567-F0EB-91D6-93F2-5B937A0676AD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A73605-842A-93DB-525D-38F1177BF778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17EE58-7B58-6D1F-C378-DD0D7184463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56575C-AAD2-0B8F-C2BB-3FD5465D260F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EA0E2BCD-A389-7D2B-8017-1D4E220A61B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F2C1E60-5CD4-CDF2-7A0D-0E13E78D3070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180A087-6578-126F-83B5-139A8480089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A977D2E-0E67-5F4F-6F64-AA7D8599C86D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64D00BE-6CC7-8533-FEAA-59A42D915F2C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AEE4580-9DBC-DC32-66F5-8DBDCF8D7FC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2DA40F7-C2A9-2371-D661-D9DF39CFA4C7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87B9C8-65AE-4B3D-53A8-E30FC9FD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DB39A976-82B2-3968-93F5-A02570BF86F9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2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4A73-F1A5-AA63-C420-AC7D201A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70656AB-0174-4B67-2BA5-53E09D60482E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C3B99-2297-F506-F3CF-FEB3BE02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13A0F8-38B7-48FD-E912-57EC1A0B9F1B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B8B356-CCBD-CD94-D233-61530E66671D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31AF3A-80B3-BE46-9573-971DE14958FD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43AAC-ECD7-87DC-F2DE-61DA232A23BF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864006-63FB-8BB0-C870-0A7989B21338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7890-A755-B17C-D9DB-6000C22C6E4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08002-673C-11CD-9F45-286E0395C3C8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27134-F9F1-9A1E-8069-3017E8809594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6DC50-D615-D90C-F0DF-436D2330C11F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85172B-F601-2302-896B-2CCCD89D942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448B6-D330-1A0F-8F4E-2963F6F7F81E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966E67-A902-E593-7607-B5CB1781ABA4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CA20C8-301E-13C4-35E1-97F4B9C7A5FE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FF9706-E3DB-917B-7256-7C1B22EC2F9C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E2A5C2F-C010-1AF0-79C4-66E911313A63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3A108A4B-CF62-6D99-6B52-EF110B45795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A3A14C5-9F21-AB18-3A3A-7EBF11837C85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97AFB3-626C-83E8-0EE3-C076B460DA1B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BE5B8CC-E1F1-9761-323F-F2F7498E8A56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889CDA9-E234-93A3-78BD-8BDA557ABD43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827A66D-D691-3462-1331-62BC799FF520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9AD96CD-5876-71FD-5642-02D3B6AAEDA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3A951EF-26E2-8FF9-F345-2D6A2434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1AF7A29F-447D-0B0A-4E28-C313166A7432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2354460-DBC5-D9B2-7E1B-21EE7BEEA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78" y="16739852"/>
            <a:ext cx="23574507" cy="14302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418858A-D82F-8C92-C5DA-D7B093A4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968" y="23129408"/>
            <a:ext cx="22403155" cy="11579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AA4E004-666E-5EC9-5CD1-8199352BD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350" y="18109186"/>
            <a:ext cx="23170024" cy="15518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CEF4B36-85B1-D5D5-9656-D9D708ED2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7968" y="19494101"/>
            <a:ext cx="23088130" cy="16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EC2E4-4F21-E8FD-71C6-8DF27011F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5BF4AB2D-91D1-5AAE-8DFF-7F67260BD99D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2A65E77-06A4-5DA8-099C-F3C5324D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091D79-6CBA-474B-CA30-013F76271F00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A1A0B1-4777-F728-B8D7-91FA7857E6E6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76624D-AF00-081E-1606-2C9CEC226543}"/>
              </a:ext>
            </a:extLst>
          </p:cNvPr>
          <p:cNvSpPr/>
          <p:nvPr/>
        </p:nvSpPr>
        <p:spPr>
          <a:xfrm>
            <a:off x="15765564" y="35908635"/>
            <a:ext cx="7265887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97BFFC-8266-C279-2ABE-4583112B152D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2E71FF-C10E-B511-97F1-E6047194029B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54CDB3-6AEF-0AC7-B7BD-E031A73455B1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D76DA-9346-6B5C-F12F-2EAD6C643C7A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D71FD-7735-EE83-46A5-208D4D915F9C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5F4D-56DB-FE8C-9261-1744BB411644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F1513-FC52-33B5-9C1A-E546A009DE99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BE9414-429D-2E76-6ED9-DE37F6D462E9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33026-211B-0BA5-ED44-A400DC27135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D0CA12-23A9-FCA7-F0B7-F6487CAD5B4C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67B87C-CCBD-BF4D-7441-69D1793D2707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1C29F5-EBDB-C72E-AA26-1A191AA02E1D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32F1E9-206A-63C2-732D-01C081973D55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3C5FCA01-810D-E2DA-5B8A-63BF3942C20F}"/>
              </a:ext>
            </a:extLst>
          </p:cNvPr>
          <p:cNvSpPr txBox="1">
            <a:spLocks/>
          </p:cNvSpPr>
          <p:nvPr/>
        </p:nvSpPr>
        <p:spPr>
          <a:xfrm>
            <a:off x="1568156" y="2258104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EF2CFC4B-7CA1-52E3-161A-94AB0CFCE400}"/>
              </a:ext>
            </a:extLst>
          </p:cNvPr>
          <p:cNvSpPr txBox="1">
            <a:spLocks/>
          </p:cNvSpPr>
          <p:nvPr/>
        </p:nvSpPr>
        <p:spPr>
          <a:xfrm>
            <a:off x="8712489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423B671-E53C-C484-2D20-54A6F4CC2FC6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D6064F2-94FA-6419-E257-06999C2157AB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AEDC417-CB21-40BE-33C1-3F559753F3EB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432D7F1-DB54-5033-4C07-49F8C762DE33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73618B4-EE0F-EDC8-B3A2-4054E9C1E648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F6D31C-69A2-0E05-718C-CB2BE180C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23848C0F-AAD5-84B3-032F-AF95E7131570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28B7-8AC2-ED9C-6275-2930D55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E0D1AF-7A7B-432E-14EE-D9EFA2EC8C02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D5D1A-9AD4-EFE8-4603-6A7B866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23653-7D50-14F7-9398-09E999460A7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591B19-4AB3-49C8-5B63-445C9FCB5AA9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5768DC-7A7F-CA9D-6065-3B0257C0B84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DF673D-5C04-D269-D143-ED973B51ED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F2A8C2-8D24-3049-1538-95970C62D61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28666-4A3A-85CA-699A-43D24CD580F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3BD63-12FC-15FD-2C7B-8004AFE74E10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0113-60F9-424E-99E1-4DCE3D61BD7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4C0B9-CDDC-A53A-FB16-658D072428B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D421B-5927-A314-B4CF-8B6D52CFA7B5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85AF3E-5D4E-A4F6-D8A3-F5458F16AAE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08C4A-9CA1-DD6D-E1E3-900D3DA813A0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27F567-F0EB-91D6-93F2-5B937A0676AD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A73605-842A-93DB-525D-38F1177BF778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17EE58-7B58-6D1F-C378-DD0D7184463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56575C-AAD2-0B8F-C2BB-3FD5465D260F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EA0E2BCD-A389-7D2B-8017-1D4E220A61B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F2C1E60-5CD4-CDF2-7A0D-0E13E78D3070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180A087-6578-126F-83B5-139A8480089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A977D2E-0E67-5F4F-6F64-AA7D8599C86D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64D00BE-6CC7-8533-FEAA-59A42D915F2C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AEE4580-9DBC-DC32-66F5-8DBDCF8D7FC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2DA40F7-C2A9-2371-D661-D9DF39CFA4C7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87B9C8-65AE-4B3D-53A8-E30FC9FD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DB39A976-82B2-3968-93F5-A02570BF86F9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E9C0F08-60E5-B8EB-B6D2-60A181567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567" y="18923225"/>
            <a:ext cx="23574507" cy="14302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02632DD-5AD3-7D8E-060C-6921DC1E6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339" y="24784364"/>
            <a:ext cx="22403155" cy="11579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3ECEA7-C0B8-830C-5B68-2292BD28E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339" y="20292559"/>
            <a:ext cx="23170024" cy="15518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7B4AC61-239C-EDA0-503D-7EF696998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957" y="21677474"/>
            <a:ext cx="23088130" cy="16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874C3-394D-B535-287D-CEB654FEB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06FB9DB-C8FD-685B-D0F7-1479E7CD3EAF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F3A6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CCB63-C0AF-38F4-6140-4F72ABD9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07AA1F-0724-5A1F-9B3D-0C696B40952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041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060105-FE55-C05C-6A69-54F7C79CC10E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63274C-5715-BD21-3D2E-56D765E8C434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57C9B4-6E93-BA96-ABAC-723D00402D63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F94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9F5D54-DDED-1001-F1EB-A14D105A1124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26FF5-8E65-B607-6DAC-B8FBF9D32F7A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37706-A70A-285D-DFDE-581CE77FF5A5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11D3D-380E-6156-233E-3EE82AF1BBB7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4BB38-08DF-1927-8648-1D8FF78FB029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0B0AAE-F994-5F4A-C978-098A154D704C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82BA77-A8E4-B52D-2571-9899F88ECD2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AE065-3748-02B5-7885-552035CC9A6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73EEB3-3E01-4B6D-B8DD-4C9F21CEE337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F9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5511B2-F3B7-2656-E237-CEEAD5DF77D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0F3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B08EC7-D33A-C8F3-90BC-B50580D191DC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356B97-E2CA-F495-092E-AB6EA0F8D98D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0F3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46E651F-A351-D69F-3DF4-59FD8D287F0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7CAB9C8-8A32-3E84-37F2-E9E16BE313C1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F94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4BF96CB-6A7C-3BDE-CBC7-A62DAB55F053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041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AA0352B-625A-212B-AD2A-35277148729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6A58C21-433F-E35F-587D-6CCB8F306199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C8DF633-61AB-2256-C1B5-32F56D85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EA734B5F-913D-0AA2-CF91-96822851C184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F3A6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087A1-26B2-5E02-1483-90BA1725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94" y="19310554"/>
            <a:ext cx="19473180" cy="11408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F13BA7-1BAD-B18D-DFC5-FB415237E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703" y="20379146"/>
            <a:ext cx="17728155" cy="13305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82F357-1135-CE8B-B99C-BE9529A45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494" y="21699402"/>
            <a:ext cx="21120074" cy="14895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A07988-2FAF-FDC6-F10A-AF42FB2CD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052" y="17950117"/>
            <a:ext cx="21355202" cy="143025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9BC3AC68-BD4C-5D99-3D6F-BA623200EC4D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FFB445C4-C924-92A0-BA52-1B3DDCC76522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79417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5643-2574-589B-5934-E3D1D410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2685C6F-7E4B-86DC-E55A-3BECA2737DCB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D906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5FC44-092D-1066-9ECF-E03A82FF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341DAC-359C-77EC-CEFD-AD5FB41CD71D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5C407F-BAE2-AF22-66AE-C4EE673AFDD4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4AE985-237C-6DB0-28B4-9090F3EB7AB7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2469FD-7797-4AC9-2869-F715F1436700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A28D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DB78A7-A7AB-BF25-852C-80380C7C3CE3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1ED70-72F3-0D29-0655-26A59A98C733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8B4EA-F61A-9E57-621A-D6D3ADBA3B7E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F7D97-AFAE-5068-DCF0-F74645782ED1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13945-FB2E-DA44-80FE-3C7A00FA0F61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81B425-B868-4A6C-535C-DF7F80FC67F6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A9D69-EEF4-31F2-947E-6181D2A71CB5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FD6D0A-E8D2-C8DA-DEA7-0C53980436D0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A28D6E"/>
          </a:solidFill>
          <a:ln>
            <a:solidFill>
              <a:srgbClr val="A28D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9DF2B1-4CBF-E64B-B1E5-6B2DCF86ACD7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6D90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F8574B-18FB-F4F8-3A93-4FA124F6795B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9B3F0A-DD77-6C3D-A74C-62DF02179844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6D90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EF5D8E0-6833-D535-A570-7F90E604769B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F5F8ED8C-411D-EEA1-D4D7-CD980E1A4F02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E55032C-8031-47E8-EC49-5BAAC792C03B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34B8C11-6972-6523-5A2C-948684EFAA23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A28D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5F55DBE-6B94-6C99-56D4-1CED2EC26912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1767E32-62BF-D3E5-92A5-A76F2DF95354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0F2D70-EEF6-D82E-9EC6-A2B0B812B242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ACB9EC-C42F-19DE-51F1-2E6B30E9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2716DC8D-2C6F-ABF8-A49C-6BDED01990A3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D906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AD617A2-7BFB-CF87-0FD6-17DD3FFE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43" y="20236558"/>
            <a:ext cx="19959411" cy="133677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5595C3-0133-DD18-B894-00DEC206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520" y="23999496"/>
            <a:ext cx="19330480" cy="112526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9F95803-602D-5E76-F691-8C998962F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543" y="17470431"/>
            <a:ext cx="20626705" cy="150682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87520A6-87E2-968F-7087-CB99CFEF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341" y="19044421"/>
            <a:ext cx="19594283" cy="12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DCE5F-D9A3-2B19-33F3-8AAF00789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8A31E97-80B5-25A3-9C00-983CE576AC4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F4BC7-A613-AFCF-D22B-923308FC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5E4BE1-682C-3DEE-C76F-A99B901EC4BE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B70E05-3CBE-538F-DECC-91B1A44754BA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6B5807-11E3-BCA9-6DA6-A3407127541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69791B-ED0D-A95A-4FFC-ABB1EC0FE2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83B704-4F4C-889C-0D9A-AFD55F74A756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145F6-410C-79CD-BFFE-62FF58CFD538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6E66-4C6E-F7DB-78B8-B95426AFA679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4A123-7C1A-D4A7-4269-01514F128A3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EE6CF-45D1-C439-01F2-6234F151919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5AB30-870E-4C6E-E1D0-F6179903CDDA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A085DF-4B6C-F746-BBC8-0B3C94AACA0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360A4-1859-4537-92FB-A3CD88D6216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F457BB-82D2-A025-FF16-C78200ED72EC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5ACADD-73E6-2C10-39A2-75518DB4917B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412D0B-30FF-7A04-F30E-DFD74912E06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AFA895-13D8-EA5B-76CF-6B45B9E0048C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2923615-5348-DAFA-8242-B5BE01C69BAE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BC272EF7-B7CA-E14F-9F4E-E608C07DF6EB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9990258-9F65-703B-E988-FAE665DA23FE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DA2D994-C714-BDB8-CEF7-F08434D3C9E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FB054A5-0BB6-6F70-2DDD-3F201963B9E4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4A5C39F-978A-AA7B-1A5D-A8E9B274BFB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CE9C77D-E502-2A79-2EB5-B41F33F06FAD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6CCF24F-F3A9-9D2D-5C94-E2C01E75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BC04E743-9F34-5F05-6DD7-61FE615574F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ED0F2-03C6-4ED1-8AFB-7A7EC14CD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338" y="16416268"/>
            <a:ext cx="21982783" cy="2152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166165-C7FA-0CE4-EBCC-5E0A88988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38" y="18507828"/>
            <a:ext cx="21860839" cy="13631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F39CA7-6F2A-C56F-538B-920CDB524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734" y="19748474"/>
            <a:ext cx="20650510" cy="1307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4F14CB-1E3E-0A24-A53A-0897830E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734" y="32829086"/>
            <a:ext cx="21982783" cy="2152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B1C91-D317-E32A-7C65-96E90BEC6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34" y="34812984"/>
            <a:ext cx="21860839" cy="1363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8A610-1793-4DEA-FD9A-9FD19CF48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887734" y="36025931"/>
            <a:ext cx="20398006" cy="2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340B4-DA71-008E-682D-EFF68CDEF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F481AED-AC3B-7367-0463-BAB821B75EA3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6A707A0-FFA1-7536-B22B-82C42033F178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1EAD479-7730-47F7-478D-7399D561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2116EE-4EF0-BA81-83A7-5C1C90ADA503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D89884-4FF2-FB44-16E7-20DDE78DA780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9C9A0A-84E8-8468-4465-DD7F8BE0DFFC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4DC5B3-2FC4-C8D0-3DA6-B6F8BF1A4096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F6B745-0022-837C-F864-AD253FDA400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927BE-FC00-47CF-B2D0-B9115AD2E913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C3F49-CC87-4452-BBE8-4CC571F08065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19C1A-C652-481B-1874-D2A62075EDF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39B6-14DF-6714-8008-8F6EE7395ACA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DC06B-46B9-8A80-8517-13CF16993E48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9BEC9B-DF5B-A794-1A80-E1ED9E390658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43908-6221-6CCF-7A18-80C25F649246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1AE214-F9F9-AE85-4E23-AE5A01B0BB53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F33D2E-8442-A56D-901D-756E339738F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36F63"/>
          </a:solidFill>
          <a:ln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6BDFD8-887D-89DB-84DE-BDEC0100D318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6BF887-C84B-F4AE-FA12-0FC4448EDC9E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5FA069EF-5F0E-7DCA-75FB-4E028CD44222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4CE716B-9739-254D-AC11-D9FF1771B5BE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5D493CD-718C-27C6-198E-86FA6C76FB48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31029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8D00B35-E85C-2278-0485-8BC408AAE8EA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21DFEE-B5C4-04A2-C2E0-DC7DE69EBCD0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F3F2EC7-CFBE-3EA0-624D-C09685E0A844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7E41E01-F290-F347-C93D-95A44AC07942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7BEFDFF-851E-E961-87F5-C5C2A06C7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CFEBCC3-F69D-1B04-EED4-7B62E096858B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5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3546</Words>
  <Application>Microsoft Office PowerPoint</Application>
  <PresentationFormat>Custom</PresentationFormat>
  <Paragraphs>930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20</cp:revision>
  <cp:lastPrinted>2025-07-01T22:34:54Z</cp:lastPrinted>
  <dcterms:created xsi:type="dcterms:W3CDTF">2025-05-15T11:21:40Z</dcterms:created>
  <dcterms:modified xsi:type="dcterms:W3CDTF">2025-07-05T12:40:37Z</dcterms:modified>
</cp:coreProperties>
</file>