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0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technical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Proportion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7" y="1651000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Breitbild</PresentationFormat>
  <Paragraphs>178</Paragraphs>
  <Slides>19</Slides>
  <Notes>3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 your attention!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 Ferdin</cp:lastModifiedBy>
  <cp:revision>42</cp:revision>
  <dcterms:created xsi:type="dcterms:W3CDTF">2025-05-07T14:59:29Z</dcterms:created>
  <dcterms:modified xsi:type="dcterms:W3CDTF">2025-05-13T11:39:57Z</dcterms:modified>
</cp:coreProperties>
</file>