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6" r:id="rId6"/>
    <p:sldId id="263" r:id="rId7"/>
    <p:sldId id="264" r:id="rId8"/>
    <p:sldId id="265" r:id="rId9"/>
    <p:sldId id="267" r:id="rId10"/>
    <p:sldId id="262" r:id="rId11"/>
    <p:sldId id="268" r:id="rId12"/>
    <p:sldId id="269" r:id="rId13"/>
    <p:sldId id="257" r:id="rId14"/>
    <p:sldId id="25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articles/s41596-019-0261-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AB4-B326-0B6D-4726-0772130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 RNA dependence (R-</a:t>
            </a:r>
            <a:r>
              <a:rPr lang="en-GB" noProof="0" dirty="0" err="1"/>
              <a:t>DeeP</a:t>
            </a:r>
            <a:r>
              <a:rPr lang="en-GB" noProof="0" dirty="0"/>
              <a:t>)</a:t>
            </a:r>
          </a:p>
        </p:txBody>
      </p:sp>
      <p:pic>
        <p:nvPicPr>
          <p:cNvPr id="3" name="Picture 2" descr="A diagram of a test&#10;&#10;AI-generated content may be incorrect.">
            <a:extLst>
              <a:ext uri="{FF2B5EF4-FFF2-40B4-BE49-F238E27FC236}">
                <a16:creationId xmlns:a16="http://schemas.microsoft.com/office/drawing/2014/main" id="{95073083-A2F9-8DCF-393C-27F4178F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"/>
          <a:stretch/>
        </p:blipFill>
        <p:spPr>
          <a:xfrm>
            <a:off x="777592" y="1121432"/>
            <a:ext cx="4029365" cy="5655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990B62-9FEE-716F-3E04-BB7921195EE1}"/>
              </a:ext>
            </a:extLst>
          </p:cNvPr>
          <p:cNvSpPr/>
          <p:nvPr/>
        </p:nvSpPr>
        <p:spPr>
          <a:xfrm>
            <a:off x="711200" y="2345267"/>
            <a:ext cx="409640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0292-D992-A670-8F46-535602D574AA}"/>
              </a:ext>
            </a:extLst>
          </p:cNvPr>
          <p:cNvSpPr/>
          <p:nvPr/>
        </p:nvSpPr>
        <p:spPr>
          <a:xfrm>
            <a:off x="711200" y="3598333"/>
            <a:ext cx="2921000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31102-0FDB-07B2-568F-487BC45D0C46}"/>
              </a:ext>
            </a:extLst>
          </p:cNvPr>
          <p:cNvSpPr/>
          <p:nvPr/>
        </p:nvSpPr>
        <p:spPr>
          <a:xfrm>
            <a:off x="3632199" y="3598333"/>
            <a:ext cx="1242443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C400D-174F-8729-203B-9B2F36E77A7D}"/>
              </a:ext>
            </a:extLst>
          </p:cNvPr>
          <p:cNvSpPr/>
          <p:nvPr/>
        </p:nvSpPr>
        <p:spPr>
          <a:xfrm>
            <a:off x="711200" y="4979460"/>
            <a:ext cx="1964267" cy="179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6425-89AA-E30E-3BDC-BD51BB4DD527}"/>
              </a:ext>
            </a:extLst>
          </p:cNvPr>
          <p:cNvSpPr/>
          <p:nvPr/>
        </p:nvSpPr>
        <p:spPr>
          <a:xfrm>
            <a:off x="2675467" y="4923897"/>
            <a:ext cx="2526568" cy="186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8" name="Picture 17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30AEE9BE-E700-106B-9549-4232FF8E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5596467" y="1599095"/>
            <a:ext cx="6090388" cy="414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66E2DB-F762-2FE8-FD5C-F79BF75C793C}"/>
              </a:ext>
            </a:extLst>
          </p:cNvPr>
          <p:cNvSpPr txBox="1"/>
          <p:nvPr/>
        </p:nvSpPr>
        <p:spPr>
          <a:xfrm>
            <a:off x="4806957" y="5874598"/>
            <a:ext cx="68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Caudron-Herger et al., Identification, quantification and bioinformatic analysis of RNA-dependent proteins by RNase treatment and density gradient ultracentrifugation using R-</a:t>
            </a:r>
            <a:r>
              <a:rPr lang="en-GB" sz="1100" b="0" i="0" noProof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</a:t>
            </a:r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2020, Nature Protocols</a:t>
            </a:r>
            <a:endParaRPr lang="en-GB" sz="1100" b="0" i="0" noProof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AC0D-9A74-B377-0135-6D106A09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C28A3944-BB6F-D501-ED67-0018592C0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2" y="1332657"/>
            <a:ext cx="6497370" cy="39138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E69005-65B2-17C7-2A56-6F509B25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B15C7-4713-4BAC-67D0-3AC6E3D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611542"/>
            <a:ext cx="4992547" cy="36349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individual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western </a:t>
            </a:r>
            <a:r>
              <a:rPr lang="de-DE" sz="2000" dirty="0" err="1">
                <a:sym typeface="Wingdings" panose="05000000000000000000" pitchFamily="2" charset="2"/>
              </a:rPr>
              <a:t>blotting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spectrometry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6B62D74-D3EA-DE7C-4B0B-D1B4FBC27568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24550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40B87C7-4641-3E96-9D00-7CDA5D20B1FE}"/>
              </a:ext>
            </a:extLst>
          </p:cNvPr>
          <p:cNvSpPr txBox="1"/>
          <p:nvPr/>
        </p:nvSpPr>
        <p:spPr>
          <a:xfrm>
            <a:off x="2220225" y="5513689"/>
            <a:ext cx="7751550" cy="5696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75FCC4-1D67-57BF-0231-AB8301F89EDA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8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B276E-4645-DEAF-3F65-B220E6005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31343A1-DC0C-6F3C-C255-3C81B49A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79ED1C4-8AAD-EAB4-CCBD-C7F92D096BAB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773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B6FE9E-64A8-17B6-D063-A13468FE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E4CFEA2-78C2-7E02-041E-E3AAA31214B7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9F89F9-3C12-FDE1-0F84-B04D945D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BB4D71E-891A-2B02-0080-50C92F5E0332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7360EEF-0648-14C1-76FE-9608E680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5710C86-FD8E-BF68-23AA-7EA43992669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3AD0012-D5B1-89F7-0FFD-1C765FCF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F994C99-DC61-AD8D-BC6A-147780C28FE5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5E9F68B-639C-6285-3A57-0D9A3533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0F08E389-1717-D45C-D922-81DCCCB1CF7D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F0F336-0EC3-4D19-4498-F7B7A94A6A53}"/>
              </a:ext>
            </a:extLst>
          </p:cNvPr>
          <p:cNvSpPr txBox="1"/>
          <p:nvPr/>
        </p:nvSpPr>
        <p:spPr>
          <a:xfrm>
            <a:off x="7506393" y="4409486"/>
            <a:ext cx="385679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Proteins: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38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506393" y="4409486"/>
            <a:ext cx="385679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Breitbild</PresentationFormat>
  <Paragraphs>121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RNA-binding proteins  non-synchronized HeLa cells</vt:lpstr>
      <vt:lpstr> RNA dependence (R-DeeP)</vt:lpstr>
      <vt:lpstr>R-DeeP – Principle </vt:lpstr>
      <vt:lpstr>Meaning of the shifts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20</cp:revision>
  <dcterms:created xsi:type="dcterms:W3CDTF">2025-05-07T14:59:29Z</dcterms:created>
  <dcterms:modified xsi:type="dcterms:W3CDTF">2025-05-12T12:13:42Z</dcterms:modified>
</cp:coreProperties>
</file>