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0" r:id="rId5"/>
    <p:sldId id="266" r:id="rId6"/>
    <p:sldId id="263" r:id="rId7"/>
    <p:sldId id="264" r:id="rId8"/>
    <p:sldId id="265" r:id="rId9"/>
    <p:sldId id="267" r:id="rId10"/>
    <p:sldId id="262" r:id="rId11"/>
    <p:sldId id="268" r:id="rId12"/>
    <p:sldId id="269" r:id="rId13"/>
    <p:sldId id="257" r:id="rId14"/>
    <p:sldId id="25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ature.com/articles/s41596-019-0261-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RNA-binding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5424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de-DE" dirty="0"/>
              <a:t>Vorteile: Enrichment-</a:t>
            </a:r>
            <a:r>
              <a:rPr lang="de-DE" dirty="0" err="1"/>
              <a:t>free</a:t>
            </a:r>
            <a:r>
              <a:rPr lang="de-DE" dirty="0"/>
              <a:t>: 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</a:t>
            </a:r>
          </a:p>
          <a:p>
            <a:r>
              <a:rPr lang="de-DE" dirty="0"/>
              <a:t>Limitationen: Identifiziert nicht die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, keine Unterscheidung zwischen direkten und indirekten Interaktionen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endParaRPr lang="de-DE" dirty="0"/>
          </a:p>
          <a:p>
            <a:r>
              <a:rPr lang="de-DE" dirty="0" err="1"/>
              <a:t>Proteome-wide</a:t>
            </a:r>
            <a:r>
              <a:rPr lang="de-DE" dirty="0"/>
              <a:t>, </a:t>
            </a:r>
            <a:r>
              <a:rPr lang="de-DE" dirty="0" err="1"/>
              <a:t>unbiased</a:t>
            </a:r>
            <a:r>
              <a:rPr lang="de-DE" dirty="0"/>
              <a:t>, </a:t>
            </a:r>
            <a:r>
              <a:rPr lang="de-DE" dirty="0" err="1"/>
              <a:t>enrichment-free</a:t>
            </a:r>
            <a:r>
              <a:rPr lang="de-DE" dirty="0"/>
              <a:t>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4AB4-B326-0B6D-4726-0772130C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 RNA dependence (R-</a:t>
            </a:r>
            <a:r>
              <a:rPr lang="en-GB" noProof="0" dirty="0" err="1"/>
              <a:t>DeeP</a:t>
            </a:r>
            <a:r>
              <a:rPr lang="en-GB" noProof="0" dirty="0"/>
              <a:t>)</a:t>
            </a:r>
          </a:p>
        </p:txBody>
      </p:sp>
      <p:pic>
        <p:nvPicPr>
          <p:cNvPr id="3" name="Picture 2" descr="A diagram of a test&#10;&#10;AI-generated content may be incorrect.">
            <a:extLst>
              <a:ext uri="{FF2B5EF4-FFF2-40B4-BE49-F238E27FC236}">
                <a16:creationId xmlns:a16="http://schemas.microsoft.com/office/drawing/2014/main" id="{95073083-A2F9-8DCF-393C-27F4178F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"/>
          <a:stretch/>
        </p:blipFill>
        <p:spPr>
          <a:xfrm>
            <a:off x="777592" y="1121432"/>
            <a:ext cx="4029365" cy="5655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990B62-9FEE-716F-3E04-BB7921195EE1}"/>
              </a:ext>
            </a:extLst>
          </p:cNvPr>
          <p:cNvSpPr/>
          <p:nvPr/>
        </p:nvSpPr>
        <p:spPr>
          <a:xfrm>
            <a:off x="711200" y="2345267"/>
            <a:ext cx="4096404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F0292-D992-A670-8F46-535602D574AA}"/>
              </a:ext>
            </a:extLst>
          </p:cNvPr>
          <p:cNvSpPr/>
          <p:nvPr/>
        </p:nvSpPr>
        <p:spPr>
          <a:xfrm>
            <a:off x="711200" y="3598333"/>
            <a:ext cx="2921000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31102-0FDB-07B2-568F-487BC45D0C46}"/>
              </a:ext>
            </a:extLst>
          </p:cNvPr>
          <p:cNvSpPr/>
          <p:nvPr/>
        </p:nvSpPr>
        <p:spPr>
          <a:xfrm>
            <a:off x="3632199" y="3598333"/>
            <a:ext cx="1242443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C400D-174F-8729-203B-9B2F36E77A7D}"/>
              </a:ext>
            </a:extLst>
          </p:cNvPr>
          <p:cNvSpPr/>
          <p:nvPr/>
        </p:nvSpPr>
        <p:spPr>
          <a:xfrm>
            <a:off x="711200" y="4979460"/>
            <a:ext cx="1964267" cy="179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E6425-89AA-E30E-3BDC-BD51BB4DD527}"/>
              </a:ext>
            </a:extLst>
          </p:cNvPr>
          <p:cNvSpPr/>
          <p:nvPr/>
        </p:nvSpPr>
        <p:spPr>
          <a:xfrm>
            <a:off x="2675467" y="4923897"/>
            <a:ext cx="2526568" cy="1862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8" name="Picture 17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30AEE9BE-E700-106B-9549-4232FF8EE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5596467" y="1599095"/>
            <a:ext cx="6090388" cy="4143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66E2DB-F762-2FE8-FD5C-F79BF75C793C}"/>
              </a:ext>
            </a:extLst>
          </p:cNvPr>
          <p:cNvSpPr txBox="1"/>
          <p:nvPr/>
        </p:nvSpPr>
        <p:spPr>
          <a:xfrm>
            <a:off x="4806957" y="5874598"/>
            <a:ext cx="687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Caudron-Herger et al., Identification, quantification and bioinformatic analysis of RNA-dependent proteins by RNase treatment and density gradient ultracentrifugation using R-</a:t>
            </a:r>
            <a:r>
              <a:rPr lang="en-GB" sz="1100" b="0" i="0" noProof="0" dirty="0" err="1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</a:t>
            </a:r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2020, Nature Protocols</a:t>
            </a:r>
            <a:endParaRPr lang="en-GB" sz="1100" b="0" i="0" noProof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51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2" y="1332657"/>
            <a:ext cx="6497370" cy="39138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611542"/>
            <a:ext cx="4992547" cy="36349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individual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western </a:t>
            </a:r>
            <a:r>
              <a:rPr lang="de-DE" sz="2000" dirty="0" err="1">
                <a:sym typeface="Wingdings" panose="05000000000000000000" pitchFamily="2" charset="2"/>
              </a:rPr>
              <a:t>blotting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mass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spectrometry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D6F128C-D586-56A0-7BAA-B2CA81F8BDFF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24550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513689"/>
            <a:ext cx="7751550" cy="5696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4D2F787-C468-DF0E-4792-3B46C1A3F1A2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7738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39" y="2266609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B677E12-AF70-6795-F96E-B40C1E37C807}"/>
              </a:ext>
            </a:extLst>
          </p:cNvPr>
          <p:cNvSpPr txBox="1"/>
          <p:nvPr/>
        </p:nvSpPr>
        <p:spPr>
          <a:xfrm>
            <a:off x="316872" y="1192365"/>
            <a:ext cx="44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= apparent </a:t>
            </a:r>
            <a:r>
              <a:rPr lang="de-DE" sz="2000" dirty="0" err="1"/>
              <a:t>molecular</a:t>
            </a:r>
            <a:r>
              <a:rPr lang="de-DE" sz="2000" dirty="0"/>
              <a:t> </a:t>
            </a:r>
            <a:r>
              <a:rPr lang="de-DE" sz="2000" dirty="0" err="1"/>
              <a:t>weight</a:t>
            </a:r>
            <a:r>
              <a:rPr lang="de-DE" sz="2000" dirty="0"/>
              <a:t> </a:t>
            </a:r>
            <a:r>
              <a:rPr lang="de-DE" sz="2000" dirty="0" err="1"/>
              <a:t>changed</a:t>
            </a:r>
            <a:r>
              <a:rPr lang="de-DE" sz="2000" dirty="0"/>
              <a:t>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2847" y="5849908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9" y="4294773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3792839" y="3720630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0" y="2261088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37962" y="3672508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4294773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3911692" y="5847861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3" y="2316545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422383" y="3767032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506392" y="4469291"/>
            <a:ext cx="385679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Proteins: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82" y="4473925"/>
            <a:ext cx="10852912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Allows</a:t>
            </a:r>
            <a:r>
              <a:rPr lang="de-DE" sz="2000" dirty="0"/>
              <a:t> relative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2000" b="1" dirty="0">
                <a:sym typeface="Wingdings" panose="05000000000000000000" pitchFamily="2" charset="2"/>
              </a:rPr>
              <a:t> </a:t>
            </a:r>
            <a:r>
              <a:rPr lang="en-GB" sz="2000" b="1" noProof="0" dirty="0"/>
              <a:t>Which proteins in the non-synchronized HeLa cells are RNA-dependent proteins?</a:t>
            </a:r>
            <a:endParaRPr lang="de-DE" sz="20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30900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30900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484013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1-25 in </a:t>
            </a:r>
            <a:r>
              <a:rPr lang="de-DE" sz="1400" dirty="0" err="1"/>
              <a:t>triplicates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33097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4802865" y="2549342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C9B2F2E-B985-A014-040C-C3B4FD8CEC94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Breitbild</PresentationFormat>
  <Paragraphs>91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Wingdings</vt:lpstr>
      <vt:lpstr>Office Theme</vt:lpstr>
      <vt:lpstr>Project Proposal</vt:lpstr>
      <vt:lpstr>R-DeeP – Principle </vt:lpstr>
      <vt:lpstr>Meaning of the shifts  </vt:lpstr>
      <vt:lpstr>What is our data set showing?  </vt:lpstr>
      <vt:lpstr>Time 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listening</vt:lpstr>
      <vt:lpstr>PowerPoint-Präsentation</vt:lpstr>
      <vt:lpstr>RNA-binding proteins  non-synchronized HeLa cells</vt:lpstr>
      <vt:lpstr> RNA dependence (R-DeeP)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Julian Baureis</cp:lastModifiedBy>
  <cp:revision>13</cp:revision>
  <dcterms:created xsi:type="dcterms:W3CDTF">2025-05-07T14:59:29Z</dcterms:created>
  <dcterms:modified xsi:type="dcterms:W3CDTF">2025-05-11T17:00:14Z</dcterms:modified>
</cp:coreProperties>
</file>