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50" d="100"/>
          <a:sy n="50" d="100"/>
        </p:scale>
        <p:origin x="29" y="-847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AB7DFA-C636-8E28-F870-1DA91AAE408B}"/>
              </a:ext>
            </a:extLst>
          </p:cNvPr>
          <p:cNvSpPr/>
          <p:nvPr/>
        </p:nvSpPr>
        <p:spPr>
          <a:xfrm>
            <a:off x="1000669" y="2418324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3 fractions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9091FB-9D4E-7E67-8B83-8D1CCC725A11}"/>
              </a:ext>
            </a:extLst>
          </p:cNvPr>
          <p:cNvSpPr/>
          <p:nvPr/>
        </p:nvSpPr>
        <p:spPr>
          <a:xfrm>
            <a:off x="4359942" y="24183246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Center of Mass shift &lt; 3 fractions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4B5EDA-AE63-30A6-4AB9-4A17357A21C1}"/>
              </a:ext>
            </a:extLst>
          </p:cNvPr>
          <p:cNvSpPr/>
          <p:nvPr/>
        </p:nvSpPr>
        <p:spPr>
          <a:xfrm>
            <a:off x="2993701" y="22648250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D6DDAE-3E6D-8DA5-1DC2-EAA5DB072EF0}"/>
              </a:ext>
            </a:extLst>
          </p:cNvPr>
          <p:cNvCxnSpPr>
            <a:cxnSpLocks/>
          </p:cNvCxnSpPr>
          <p:nvPr/>
        </p:nvCxnSpPr>
        <p:spPr>
          <a:xfrm flipH="1">
            <a:off x="3479959" y="23612964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73E7A2-A156-0963-86EF-96194709112D}"/>
              </a:ext>
            </a:extLst>
          </p:cNvPr>
          <p:cNvCxnSpPr>
            <a:cxnSpLocks/>
          </p:cNvCxnSpPr>
          <p:nvPr/>
        </p:nvCxnSpPr>
        <p:spPr>
          <a:xfrm>
            <a:off x="4356115" y="23612965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100EB-2746-1A3A-2CD4-252E2B7BEFA6}"/>
              </a:ext>
            </a:extLst>
          </p:cNvPr>
          <p:cNvCxnSpPr>
            <a:cxnSpLocks/>
          </p:cNvCxnSpPr>
          <p:nvPr/>
        </p:nvCxnSpPr>
        <p:spPr>
          <a:xfrm flipH="1">
            <a:off x="5085251" y="25094710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11E768E-8CF7-5284-7AFD-B9A6ED809B17}"/>
              </a:ext>
            </a:extLst>
          </p:cNvPr>
          <p:cNvCxnSpPr>
            <a:cxnSpLocks/>
          </p:cNvCxnSpPr>
          <p:nvPr/>
        </p:nvCxnSpPr>
        <p:spPr>
          <a:xfrm>
            <a:off x="5961407" y="25094711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84C244-8894-3958-D283-08B202987904}"/>
              </a:ext>
            </a:extLst>
          </p:cNvPr>
          <p:cNvSpPr/>
          <p:nvPr/>
        </p:nvSpPr>
        <p:spPr>
          <a:xfrm>
            <a:off x="2605961" y="2564912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≥ 0,7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7A1D4CB-D9B8-FE54-B8B8-A0CDB5FBE951}"/>
              </a:ext>
            </a:extLst>
          </p:cNvPr>
          <p:cNvSpPr/>
          <p:nvPr/>
        </p:nvSpPr>
        <p:spPr>
          <a:xfrm>
            <a:off x="5946628" y="2564521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&lt; 0,7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856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49</cp:revision>
  <dcterms:created xsi:type="dcterms:W3CDTF">2025-05-15T11:21:40Z</dcterms:created>
  <dcterms:modified xsi:type="dcterms:W3CDTF">2025-07-05T12:38:25Z</dcterms:modified>
</cp:coreProperties>
</file>