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7" r:id="rId2"/>
    <p:sldId id="278" r:id="rId3"/>
    <p:sldId id="275" r:id="rId4"/>
    <p:sldId id="277" r:id="rId5"/>
    <p:sldId id="274" r:id="rId6"/>
    <p:sldId id="270" r:id="rId7"/>
    <p:sldId id="272" r:id="rId8"/>
    <p:sldId id="271" r:id="rId9"/>
    <p:sldId id="263" r:id="rId10"/>
    <p:sldId id="262" r:id="rId11"/>
    <p:sldId id="260" r:id="rId12"/>
    <p:sldId id="258" r:id="rId1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C"/>
    <a:srgbClr val="113E3F"/>
    <a:srgbClr val="164747"/>
    <a:srgbClr val="1C5250"/>
    <a:srgbClr val="174948"/>
    <a:srgbClr val="276761"/>
    <a:srgbClr val="269088"/>
    <a:srgbClr val="63DAC1"/>
    <a:srgbClr val="56C2AD"/>
    <a:srgbClr val="1F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2484" y="1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A9CDC-6795-43D0-F10A-993D26C7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E24F733-E967-9D35-030D-DB1BC3DFE29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2C3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D53CF44F-F111-3660-6869-A82CB5EAD249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4729D2-8B0E-115C-3971-F1FB81C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E20907-9690-C9C3-0188-63CFEB60892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749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5F2859-9334-2930-0F07-294CEB0EA2AD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F75560-1F6B-32A5-BF65-6CA31A953482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737686-AA97-81B9-A60E-DFC72F4310F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A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6AE0FD-9625-DA86-D640-74A5833A3CB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2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60092-BDE3-05B7-EFD9-9DCB87820E54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DA84-007D-D28E-D978-2E242280342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6327-E157-BE23-8869-12D8D7B9EDBD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511C7-BFF5-8CA3-7B15-86745EEB17A6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B188-3BEA-8240-04F4-2529E568A11A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270B3D-50D8-B4D7-3729-E6C5AC5D10D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0CA96-CD7B-3DD5-133A-7554EA59668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0957F8-88B8-9A14-2992-8A0986294EDA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6435AF-DD15-B0F8-5814-F778CB4B7FD9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74948"/>
          </a:solidFill>
          <a:ln>
            <a:solidFill>
              <a:srgbClr val="1749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F60CD5-1A36-5FAC-28A3-9FF5775E8C04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EFDAE-50F8-9AAC-24DE-0B047BCF2393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FD437D73-3F50-4FB0-FC9A-E8F4BD28E934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09F30F2-EB85-4639-23C5-01C5E15E5656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5C5BA3-2A2E-33C4-FFD0-4DF391D3151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2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C528279-1C13-569D-92C1-E24EACC0BCA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A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576D722-6873-FEDE-7D52-9BCDA6EC25F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749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EFA34E5-F153-3FB4-1D7F-9C6526B53715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C9FB5DC-1C4B-D229-1C93-D46A458BF445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D251F1-AE9A-6052-37F4-67E7099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3FCFFB2-A39F-8E9E-7635-489D8B103C2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3397</Words>
  <Application>Microsoft Office PowerPoint</Application>
  <PresentationFormat>Custom</PresentationFormat>
  <Paragraphs>892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15</cp:revision>
  <cp:lastPrinted>2025-07-01T22:34:54Z</cp:lastPrinted>
  <dcterms:created xsi:type="dcterms:W3CDTF">2025-05-15T11:21:40Z</dcterms:created>
  <dcterms:modified xsi:type="dcterms:W3CDTF">2025-07-02T11:55:38Z</dcterms:modified>
</cp:coreProperties>
</file>