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FA73D-F46E-4D9E-974E-502F7181C86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1607D-9070-4AA3-84F5-D40826D7D4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D79F3E-3811-48ED-BC0A-797F1304B580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986F-23EF-439D-BA99-8EAA73EFB651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7ACC-C6A9-46D5-B15F-772F2F40605F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0D96-67AC-4D98-9F2A-48CF4A39897C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334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9FC7-CF30-4E35-AD8A-BA19663CBD7C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4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53B2-E11A-4B8A-A6FC-A148C0C42185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4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CC1F-F3BD-482E-8F8C-FD243A8A92FB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D78F-3797-4143-8F76-45FB24786D4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6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90FA-B39D-4FE5-AD17-C58814D3C578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81D5-D8F6-4785-B22E-DCA6BFB1F5A7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E2A-4751-438C-B15F-A09D4A3F64F2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0242-C9C9-4E0A-826E-E9ECCB56697C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D413-C07D-44A8-94A6-E660AAB8EACF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2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D034-1742-4E8B-AB82-B635CA0E2258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F861-3D35-4E21-8432-893EBED5DE96}" type="datetime1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9337-9D61-480C-9C8F-E8CC4AE71948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595C-D5A9-481F-ACEA-AD943DFBC717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725A-2CD8-490D-9AF9-D924D772882C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5476-A40E-4C51-A309-AE341B5AD7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8/s41467-025-57671-3" TargetMode="External"/><Relationship Id="rId3" Type="http://schemas.openxmlformats.org/officeDocument/2006/relationships/hyperlink" Target="https://www.cell.com/molecular-cell/fulltext/S1097-2765(20)30159-3?_returnURL=https%3A%2F%2Flinkinghub.elsevier.com%2Fretrieve%2Fpii%2FS1097276520301593%3Fshowall%3Dtrue" TargetMode="External"/><Relationship Id="rId7" Type="http://schemas.openxmlformats.org/officeDocument/2006/relationships/hyperlink" Target="https://doi.org/10.3390/cancers14246109" TargetMode="External"/><Relationship Id="rId2" Type="http://schemas.openxmlformats.org/officeDocument/2006/relationships/hyperlink" Target="http://www.cell.com/trends/biochemical-sciences/retrieve/pii/S0968000420300633?_returnURL=https%3A%2F%2Flinkinghub.elsevier.com%2Fretrieve%2Fpii%2FS0968000420300633%3Fshowall%3D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6-019-0261-4" TargetMode="External"/><Relationship Id="rId5" Type="http://schemas.openxmlformats.org/officeDocument/2006/relationships/hyperlink" Target="https://www.cell.com/molecular-cell/fulltext/S1097-2765(19)30310-7" TargetMode="External"/><Relationship Id="rId4" Type="http://schemas.openxmlformats.org/officeDocument/2006/relationships/hyperlink" Target="https://www.nature.com/articles/s41576-020-00302-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F0F37-CDBF-0B17-5B46-1BE2E26B0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Proposal:</a:t>
            </a:r>
            <a:br>
              <a:rPr lang="en-US" dirty="0"/>
            </a:br>
            <a:r>
              <a:rPr lang="en-US" dirty="0"/>
              <a:t>Proteome-wide Screen for RNA-dependent Proteins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DAAD2A-685B-DFAF-E723-C6ADE548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99321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 for the non-synchronized HeLa cells</a:t>
            </a:r>
          </a:p>
          <a:p>
            <a:r>
              <a:rPr lang="en-US" dirty="0"/>
              <a:t>Julian Baureis, Julia Ferdin, Benjamin Nicklas, Luisa Wintel</a:t>
            </a:r>
          </a:p>
          <a:p>
            <a:r>
              <a:rPr lang="en-US" dirty="0"/>
              <a:t>Supervisor: Maiwen Caudron-Herger</a:t>
            </a:r>
          </a:p>
          <a:p>
            <a:r>
              <a:rPr lang="en-US" dirty="0"/>
              <a:t>Tutor: Michaela Pozzi</a:t>
            </a:r>
          </a:p>
          <a:p>
            <a:r>
              <a:rPr lang="en-US" dirty="0"/>
              <a:t>14.05.2025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C1347-A98A-557C-E836-3C8D1D70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D2A73-CDBE-4C7D-D861-4258F838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de-DE" b="1" dirty="0"/>
              <a:t>Reviews</a:t>
            </a:r>
          </a:p>
          <a:p>
            <a:pPr>
              <a:buNone/>
            </a:pPr>
            <a:r>
              <a:rPr lang="de-DE" dirty="0"/>
              <a:t>Read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RNA-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importance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Sternburg et al., Global </a:t>
            </a:r>
            <a:r>
              <a:rPr lang="de-DE" dirty="0" err="1">
                <a:hlinkClick r:id="rId2"/>
              </a:rPr>
              <a:t>Approaches</a:t>
            </a:r>
            <a:r>
              <a:rPr lang="de-DE" dirty="0">
                <a:hlinkClick r:id="rId2"/>
              </a:rPr>
              <a:t> in </a:t>
            </a:r>
            <a:r>
              <a:rPr lang="de-DE" dirty="0" err="1">
                <a:hlinkClick r:id="rId2"/>
              </a:rPr>
              <a:t>Studying</a:t>
            </a:r>
            <a:r>
              <a:rPr lang="de-DE" dirty="0">
                <a:hlinkClick r:id="rId2"/>
              </a:rPr>
              <a:t> RNA-Binding Protein Interaction Networks, 2020, Trends in </a:t>
            </a:r>
            <a:r>
              <a:rPr lang="de-DE" dirty="0" err="1">
                <a:hlinkClick r:id="rId2"/>
              </a:rPr>
              <a:t>Biochemical</a:t>
            </a:r>
            <a:r>
              <a:rPr lang="de-DE" dirty="0">
                <a:hlinkClick r:id="rId2"/>
              </a:rPr>
              <a:t> Sciences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Corley et al., </a:t>
            </a:r>
            <a:r>
              <a:rPr lang="de-DE" dirty="0" err="1">
                <a:hlinkClick r:id="rId3"/>
              </a:rPr>
              <a:t>How</a:t>
            </a:r>
            <a:r>
              <a:rPr lang="de-DE" dirty="0">
                <a:hlinkClick r:id="rId3"/>
              </a:rPr>
              <a:t> RNA-Binding Proteins </a:t>
            </a:r>
            <a:r>
              <a:rPr lang="de-DE" dirty="0" err="1">
                <a:hlinkClick r:id="rId3"/>
              </a:rPr>
              <a:t>Interact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with</a:t>
            </a:r>
            <a:r>
              <a:rPr lang="de-DE" dirty="0">
                <a:hlinkClick r:id="rId3"/>
              </a:rPr>
              <a:t> RNA: </a:t>
            </a:r>
            <a:r>
              <a:rPr lang="de-DE" dirty="0" err="1">
                <a:hlinkClick r:id="rId3"/>
              </a:rPr>
              <a:t>Molecules</a:t>
            </a:r>
            <a:r>
              <a:rPr lang="de-DE" dirty="0">
                <a:hlinkClick r:id="rId3"/>
              </a:rPr>
              <a:t> and </a:t>
            </a:r>
            <a:r>
              <a:rPr lang="de-DE" dirty="0" err="1">
                <a:hlinkClick r:id="rId3"/>
              </a:rPr>
              <a:t>Mechanisms</a:t>
            </a:r>
            <a:r>
              <a:rPr lang="de-DE" dirty="0">
                <a:hlinkClick r:id="rId3"/>
              </a:rPr>
              <a:t>, 2020, </a:t>
            </a:r>
            <a:r>
              <a:rPr lang="de-DE" dirty="0" err="1">
                <a:hlinkClick r:id="rId3"/>
              </a:rPr>
              <a:t>Molecular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Cell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Gebauer et al., RNA-</a:t>
            </a:r>
            <a:r>
              <a:rPr lang="de-DE" dirty="0" err="1">
                <a:hlinkClick r:id="rId4"/>
              </a:rPr>
              <a:t>binding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proteins</a:t>
            </a:r>
            <a:r>
              <a:rPr lang="de-DE" dirty="0">
                <a:hlinkClick r:id="rId4"/>
              </a:rPr>
              <a:t> in human </a:t>
            </a:r>
            <a:r>
              <a:rPr lang="de-DE" dirty="0" err="1">
                <a:hlinkClick r:id="rId4"/>
              </a:rPr>
              <a:t>genetic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disease</a:t>
            </a:r>
            <a:r>
              <a:rPr lang="de-DE" dirty="0">
                <a:hlinkClick r:id="rId4"/>
              </a:rPr>
              <a:t>, 2020, Nature Reviews </a:t>
            </a:r>
            <a:r>
              <a:rPr lang="de-DE" dirty="0" err="1">
                <a:hlinkClick r:id="rId4"/>
              </a:rPr>
              <a:t>Genetics</a:t>
            </a:r>
            <a:endParaRPr lang="de-DE" dirty="0"/>
          </a:p>
          <a:p>
            <a:pPr>
              <a:buNone/>
            </a:pPr>
            <a:r>
              <a:rPr lang="de-DE" b="1" dirty="0"/>
              <a:t>Experimental </a:t>
            </a:r>
            <a:r>
              <a:rPr lang="de-DE" b="1" dirty="0" err="1"/>
              <a:t>methods</a:t>
            </a:r>
            <a:endParaRPr lang="de-DE" b="1" dirty="0"/>
          </a:p>
          <a:p>
            <a:pPr>
              <a:buNone/>
            </a:pPr>
            <a:r>
              <a:rPr lang="de-DE" dirty="0"/>
              <a:t>The original R-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dependence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spectrometry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Caudron-Herger et al., R-</a:t>
            </a:r>
            <a:r>
              <a:rPr lang="de-DE" dirty="0" err="1">
                <a:hlinkClick r:id="rId5"/>
              </a:rPr>
              <a:t>DeeP</a:t>
            </a:r>
            <a:r>
              <a:rPr lang="de-DE" dirty="0">
                <a:hlinkClick r:id="rId5"/>
              </a:rPr>
              <a:t>: </a:t>
            </a:r>
            <a:r>
              <a:rPr lang="de-DE" dirty="0" err="1">
                <a:hlinkClick r:id="rId5"/>
              </a:rPr>
              <a:t>Proteome-wide</a:t>
            </a:r>
            <a:r>
              <a:rPr lang="de-DE" dirty="0">
                <a:hlinkClick r:id="rId5"/>
              </a:rPr>
              <a:t> and Quantitative </a:t>
            </a:r>
            <a:r>
              <a:rPr lang="de-DE" dirty="0" err="1">
                <a:hlinkClick r:id="rId5"/>
              </a:rPr>
              <a:t>Identification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of</a:t>
            </a:r>
            <a:r>
              <a:rPr lang="de-DE" dirty="0">
                <a:hlinkClick r:id="rId5"/>
              </a:rPr>
              <a:t> RNA-</a:t>
            </a:r>
            <a:r>
              <a:rPr lang="de-DE" dirty="0" err="1">
                <a:hlinkClick r:id="rId5"/>
              </a:rPr>
              <a:t>Dependent</a:t>
            </a:r>
            <a:r>
              <a:rPr lang="de-DE" dirty="0">
                <a:hlinkClick r:id="rId5"/>
              </a:rPr>
              <a:t> Proteins </a:t>
            </a:r>
            <a:r>
              <a:rPr lang="de-DE" dirty="0" err="1">
                <a:hlinkClick r:id="rId5"/>
              </a:rPr>
              <a:t>by</a:t>
            </a:r>
            <a:r>
              <a:rPr lang="de-DE" dirty="0">
                <a:hlinkClick r:id="rId5"/>
              </a:rPr>
              <a:t> Density Gradient </a:t>
            </a:r>
            <a:r>
              <a:rPr lang="de-DE" dirty="0" err="1">
                <a:hlinkClick r:id="rId5"/>
              </a:rPr>
              <a:t>Ultracentrifugation</a:t>
            </a:r>
            <a:r>
              <a:rPr lang="de-DE" dirty="0">
                <a:hlinkClick r:id="rId5"/>
              </a:rPr>
              <a:t>, 2019, </a:t>
            </a:r>
            <a:r>
              <a:rPr lang="de-DE" dirty="0" err="1">
                <a:hlinkClick r:id="rId5"/>
              </a:rPr>
              <a:t>Molecular</a:t>
            </a:r>
            <a:r>
              <a:rPr lang="de-DE" dirty="0">
                <a:hlinkClick r:id="rId5"/>
              </a:rPr>
              <a:t> </a:t>
            </a:r>
            <a:r>
              <a:rPr lang="de-DE" dirty="0" err="1">
                <a:hlinkClick r:id="rId5"/>
              </a:rPr>
              <a:t>Cell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Caudron-Herger et al., </a:t>
            </a:r>
            <a:r>
              <a:rPr lang="de-DE" dirty="0" err="1">
                <a:hlinkClick r:id="rId6"/>
              </a:rPr>
              <a:t>Identification</a:t>
            </a:r>
            <a:r>
              <a:rPr lang="de-DE" dirty="0">
                <a:hlinkClick r:id="rId6"/>
              </a:rPr>
              <a:t>, </a:t>
            </a:r>
            <a:r>
              <a:rPr lang="de-DE" dirty="0" err="1">
                <a:hlinkClick r:id="rId6"/>
              </a:rPr>
              <a:t>quantification</a:t>
            </a:r>
            <a:r>
              <a:rPr lang="de-DE" dirty="0">
                <a:hlinkClick r:id="rId6"/>
              </a:rPr>
              <a:t> and </a:t>
            </a:r>
            <a:r>
              <a:rPr lang="de-DE" dirty="0" err="1">
                <a:hlinkClick r:id="rId6"/>
              </a:rPr>
              <a:t>bioinformatic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analysis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of</a:t>
            </a:r>
            <a:r>
              <a:rPr lang="de-DE" dirty="0">
                <a:hlinkClick r:id="rId6"/>
              </a:rPr>
              <a:t> RNA-</a:t>
            </a:r>
            <a:r>
              <a:rPr lang="de-DE" dirty="0" err="1">
                <a:hlinkClick r:id="rId6"/>
              </a:rPr>
              <a:t>dependent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proteins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by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RNase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treatment</a:t>
            </a:r>
            <a:r>
              <a:rPr lang="de-DE" dirty="0">
                <a:hlinkClick r:id="rId6"/>
              </a:rPr>
              <a:t> and </a:t>
            </a:r>
            <a:r>
              <a:rPr lang="de-DE" dirty="0" err="1">
                <a:hlinkClick r:id="rId6"/>
              </a:rPr>
              <a:t>density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gradient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ultracentrifugation</a:t>
            </a:r>
            <a:r>
              <a:rPr lang="de-DE" dirty="0">
                <a:hlinkClick r:id="rId6"/>
              </a:rPr>
              <a:t> </a:t>
            </a:r>
            <a:r>
              <a:rPr lang="de-DE" dirty="0" err="1">
                <a:hlinkClick r:id="rId6"/>
              </a:rPr>
              <a:t>using</a:t>
            </a:r>
            <a:r>
              <a:rPr lang="de-DE" dirty="0">
                <a:hlinkClick r:id="rId6"/>
              </a:rPr>
              <a:t> R-</a:t>
            </a:r>
            <a:r>
              <a:rPr lang="de-DE" dirty="0" err="1">
                <a:hlinkClick r:id="rId6"/>
              </a:rPr>
              <a:t>DeeP</a:t>
            </a:r>
            <a:r>
              <a:rPr lang="de-DE" dirty="0">
                <a:hlinkClick r:id="rId6"/>
              </a:rPr>
              <a:t>, 2020, Nature </a:t>
            </a:r>
            <a:r>
              <a:rPr lang="de-DE" dirty="0" err="1">
                <a:hlinkClick r:id="rId6"/>
              </a:rPr>
              <a:t>Protocols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hlinkClick r:id="rId7"/>
              </a:rPr>
              <a:t>Rajagopal</a:t>
            </a:r>
            <a:r>
              <a:rPr lang="de-DE" dirty="0">
                <a:hlinkClick r:id="rId7"/>
              </a:rPr>
              <a:t>, V. et al. </a:t>
            </a:r>
            <a:r>
              <a:rPr lang="de-DE" dirty="0" err="1">
                <a:hlinkClick r:id="rId7"/>
              </a:rPr>
              <a:t>Proteome</a:t>
            </a:r>
            <a:r>
              <a:rPr lang="de-DE" dirty="0">
                <a:hlinkClick r:id="rId7"/>
              </a:rPr>
              <a:t>-Wide </a:t>
            </a:r>
            <a:r>
              <a:rPr lang="de-DE" dirty="0" err="1">
                <a:hlinkClick r:id="rId7"/>
              </a:rPr>
              <a:t>Identification</a:t>
            </a:r>
            <a:r>
              <a:rPr lang="de-DE" dirty="0">
                <a:hlinkClick r:id="rId7"/>
              </a:rPr>
              <a:t> </a:t>
            </a:r>
            <a:r>
              <a:rPr lang="de-DE" dirty="0" err="1">
                <a:hlinkClick r:id="rId7"/>
              </a:rPr>
              <a:t>of</a:t>
            </a:r>
            <a:r>
              <a:rPr lang="de-DE" dirty="0">
                <a:hlinkClick r:id="rId7"/>
              </a:rPr>
              <a:t> RNA-</a:t>
            </a:r>
            <a:r>
              <a:rPr lang="de-DE" dirty="0" err="1">
                <a:hlinkClick r:id="rId7"/>
              </a:rPr>
              <a:t>Dependent</a:t>
            </a:r>
            <a:r>
              <a:rPr lang="de-DE" dirty="0">
                <a:hlinkClick r:id="rId7"/>
              </a:rPr>
              <a:t> Proteins in Lung Cancer Cells. Cancers 14, 6109 (2022)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hlinkClick r:id="rId8"/>
              </a:rPr>
              <a:t>Rajagopal</a:t>
            </a:r>
            <a:r>
              <a:rPr lang="de-DE" dirty="0">
                <a:hlinkClick r:id="rId8"/>
              </a:rPr>
              <a:t> et al., An </a:t>
            </a:r>
            <a:r>
              <a:rPr lang="de-DE" dirty="0" err="1">
                <a:hlinkClick r:id="rId8"/>
              </a:rPr>
              <a:t>atlas</a:t>
            </a:r>
            <a:r>
              <a:rPr lang="de-DE" dirty="0">
                <a:hlinkClick r:id="rId8"/>
              </a:rPr>
              <a:t> </a:t>
            </a:r>
            <a:r>
              <a:rPr lang="de-DE" dirty="0" err="1">
                <a:hlinkClick r:id="rId8"/>
              </a:rPr>
              <a:t>of</a:t>
            </a:r>
            <a:r>
              <a:rPr lang="de-DE" dirty="0">
                <a:hlinkClick r:id="rId8"/>
              </a:rPr>
              <a:t> RNA-</a:t>
            </a:r>
            <a:r>
              <a:rPr lang="de-DE" dirty="0" err="1">
                <a:hlinkClick r:id="rId8"/>
              </a:rPr>
              <a:t>dependent</a:t>
            </a:r>
            <a:r>
              <a:rPr lang="de-DE" dirty="0">
                <a:hlinkClick r:id="rId8"/>
              </a:rPr>
              <a:t> </a:t>
            </a:r>
            <a:r>
              <a:rPr lang="de-DE" dirty="0" err="1">
                <a:hlinkClick r:id="rId8"/>
              </a:rPr>
              <a:t>proteins</a:t>
            </a:r>
            <a:r>
              <a:rPr lang="de-DE" dirty="0">
                <a:hlinkClick r:id="rId8"/>
              </a:rPr>
              <a:t> in </a:t>
            </a:r>
            <a:r>
              <a:rPr lang="de-DE" dirty="0" err="1">
                <a:hlinkClick r:id="rId8"/>
              </a:rPr>
              <a:t>cell</a:t>
            </a:r>
            <a:r>
              <a:rPr lang="de-DE" dirty="0">
                <a:hlinkClick r:id="rId8"/>
              </a:rPr>
              <a:t> </a:t>
            </a:r>
            <a:r>
              <a:rPr lang="de-DE" dirty="0" err="1">
                <a:hlinkClick r:id="rId8"/>
              </a:rPr>
              <a:t>division</a:t>
            </a:r>
            <a:r>
              <a:rPr lang="de-DE" dirty="0">
                <a:hlinkClick r:id="rId8"/>
              </a:rPr>
              <a:t> </a:t>
            </a:r>
            <a:r>
              <a:rPr lang="de-DE" dirty="0" err="1">
                <a:hlinkClick r:id="rId8"/>
              </a:rPr>
              <a:t>reveals</a:t>
            </a:r>
            <a:r>
              <a:rPr lang="de-DE" dirty="0">
                <a:hlinkClick r:id="rId8"/>
              </a:rPr>
              <a:t> </a:t>
            </a:r>
            <a:r>
              <a:rPr lang="de-DE" dirty="0" err="1">
                <a:hlinkClick r:id="rId8"/>
              </a:rPr>
              <a:t>the</a:t>
            </a:r>
            <a:r>
              <a:rPr lang="de-DE" dirty="0">
                <a:hlinkClick r:id="rId8"/>
              </a:rPr>
              <a:t> </a:t>
            </a:r>
            <a:r>
              <a:rPr lang="de-DE" dirty="0" err="1">
                <a:hlinkClick r:id="rId8"/>
              </a:rPr>
              <a:t>riboregulation</a:t>
            </a:r>
            <a:r>
              <a:rPr lang="de-DE" dirty="0">
                <a:hlinkClick r:id="rId8"/>
              </a:rPr>
              <a:t> </a:t>
            </a:r>
            <a:r>
              <a:rPr lang="de-DE" dirty="0" err="1">
                <a:hlinkClick r:id="rId8"/>
              </a:rPr>
              <a:t>of</a:t>
            </a:r>
            <a:r>
              <a:rPr lang="de-DE" dirty="0">
                <a:hlinkClick r:id="rId8"/>
              </a:rPr>
              <a:t> </a:t>
            </a:r>
            <a:r>
              <a:rPr lang="de-DE" dirty="0" err="1">
                <a:hlinkClick r:id="rId8"/>
              </a:rPr>
              <a:t>mitotic</a:t>
            </a:r>
            <a:r>
              <a:rPr lang="de-DE" dirty="0">
                <a:hlinkClick r:id="rId8"/>
              </a:rPr>
              <a:t> protein-protein </a:t>
            </a:r>
            <a:r>
              <a:rPr lang="de-DE" dirty="0" err="1">
                <a:hlinkClick r:id="rId8"/>
              </a:rPr>
              <a:t>interactions</a:t>
            </a:r>
            <a:r>
              <a:rPr lang="de-DE" dirty="0">
                <a:hlinkClick r:id="rId8"/>
              </a:rPr>
              <a:t>. Nat. Commun. 16, 2325 (2025)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F089CC-BAC5-5428-6BC3-74068BEE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4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BCBAB-72DA-BB38-CDF5-C4B2FE4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7787-4F97-2CFD-FF11-89F2517E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CLEANUP NEEDED FIRST,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Imputing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low variance columns/rows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batch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outlier samples (only if it is due to technical issues !!)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Making sure that data is in the correct format, for example, numbers should be encoded as numeric and not as characters. Categorical variables should be factors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Re-ordering rows/columns in meaningful and useful ways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853080-E785-F80A-3924-AAD0BB3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55908-BD09-CED9-505D-CDB4BCDB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planned analysis </a:t>
            </a:r>
            <a:r>
              <a:rPr lang="en-US" dirty="0" err="1"/>
              <a:t>StePS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D904E-923A-87C1-1545-E16D9B84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The objective of this project is to </a:t>
            </a:r>
            <a:r>
              <a:rPr lang="en-US" b="1" dirty="0"/>
              <a:t>perform the analysis</a:t>
            </a:r>
            <a:r>
              <a:rPr lang="en-US" dirty="0"/>
              <a:t> of the mass spectrometry data to </a:t>
            </a:r>
            <a:r>
              <a:rPr lang="en-US" b="1" dirty="0"/>
              <a:t>automatically identify</a:t>
            </a:r>
            <a:r>
              <a:rPr lang="en-US" dirty="0"/>
              <a:t> the RNA-dependent proteins. This analysis will involve the following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 of the dataset and evaluation of the reproducibility of the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</a:t>
            </a:r>
            <a:r>
              <a:rPr lang="en-US" dirty="0"/>
              <a:t> of the data to facilitate the analysis and subsequent comparison between the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Identification of </a:t>
            </a:r>
            <a:r>
              <a:rPr lang="en-US" b="1" dirty="0" err="1"/>
              <a:t>absolut</a:t>
            </a:r>
            <a:r>
              <a:rPr lang="en-US" b="1" dirty="0"/>
              <a:t> and local maxima</a:t>
            </a:r>
            <a:r>
              <a:rPr lang="en-US" dirty="0"/>
              <a:t> (peaks) in the protein profiles (for each protein: distribution of its amount in the 25 fractions of each sample)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 of the protein profiles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Comparison</a:t>
            </a:r>
            <a:r>
              <a:rPr lang="en-US" dirty="0"/>
              <a:t> of the position of the protein peaks in the control versus RNase-treated 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 of </a:t>
            </a:r>
            <a:r>
              <a:rPr lang="en-US" b="1" dirty="0"/>
              <a:t>selection criteria</a:t>
            </a:r>
            <a:r>
              <a:rPr lang="en-US" dirty="0"/>
              <a:t> for the selection of the RNA-dependent proteins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of the defined criteria to automatically identify RNA-dependent proteins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Further analysis</a:t>
            </a:r>
            <a:r>
              <a:rPr lang="en-US" dirty="0"/>
              <a:t> of the RNA-dependent proteins and RNA-independent proteins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a </a:t>
            </a:r>
            <a:r>
              <a:rPr lang="en-US" b="1" dirty="0"/>
              <a:t>coherent script</a:t>
            </a:r>
            <a:r>
              <a:rPr lang="en-US" dirty="0"/>
              <a:t> of your complete analysis and results using R markdown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21438E-B62D-D3F3-FC48-687EFE4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D759D-DBBB-61F8-DA50-ABE4CB7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(Important Achievements)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637F8-8937-D57B-B555-63C3E7BB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5164B-BADA-D696-C22E-AB65A1E5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C558F-E65C-3CCF-B284-75EEC5C5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(What kind of result will I produce for Each Milestone?)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4F3F0-B56C-E3D2-7C87-E7271FBC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18367C-2CA8-31B9-84A7-20093FE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EE49D-A3E2-A9C9-FD67-03ECA35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Timetable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D8AE7F-2456-60D4-C6DB-87A5A7DB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857657-FFAA-F244-C7CF-F0876EFC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5476-A40E-4C51-A309-AE341B5AD7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246C2F-C4F5-BC90-4DBA-2FDD4BB4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Thank you for your attention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4E9AB-4BAE-5920-7689-A4547046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4737" y="5410199"/>
            <a:ext cx="703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83C5476-A40E-4C51-A309-AE341B5AD762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24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507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Schaltkreis</vt:lpstr>
      <vt:lpstr>Project Proposal: Proteome-wide Screen for RNA-dependent Proteins</vt:lpstr>
      <vt:lpstr>Literature review</vt:lpstr>
      <vt:lpstr>Description of Dataset</vt:lpstr>
      <vt:lpstr>List of planned analysis StePS</vt:lpstr>
      <vt:lpstr>Milestones (Important Achievements)</vt:lpstr>
      <vt:lpstr>Deliverables (What kind of result will I produce for Each Milestone?)</vt:lpstr>
      <vt:lpstr>Approximate Timetable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Ferdin</dc:creator>
  <cp:lastModifiedBy>Julia Ferdin</cp:lastModifiedBy>
  <cp:revision>2</cp:revision>
  <dcterms:created xsi:type="dcterms:W3CDTF">2025-05-03T16:37:42Z</dcterms:created>
  <dcterms:modified xsi:type="dcterms:W3CDTF">2025-05-03T16:58:21Z</dcterms:modified>
</cp:coreProperties>
</file>