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0" r:id="rId3"/>
    <p:sldId id="281" r:id="rId4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howGuides="1">
      <p:cViewPr varScale="1">
        <p:scale>
          <a:sx n="17" d="100"/>
          <a:sy n="17" d="100"/>
        </p:scale>
        <p:origin x="3204" y="126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E02F3068-A796-0F28-453A-4A416DF96AC4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46DB9-2450-944E-3083-27A4541D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617" y="355861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555CDA-FE4D-AA7F-B9C2-DBCCD31AF53C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4BE592-AEB5-6D0D-920E-1B8FBD0068EC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06DCE0-C940-7B71-CD15-0F3B25CC3CD0}"/>
              </a:ext>
            </a:extLst>
          </p:cNvPr>
          <p:cNvSpPr/>
          <p:nvPr/>
        </p:nvSpPr>
        <p:spPr>
          <a:xfrm>
            <a:off x="15765564" y="35908635"/>
            <a:ext cx="8275536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ED149C-7E4D-3AF3-73D8-AD3DD5ECF25B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364C4C-DBDD-5354-E7B9-9C5837FD0167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94D9E-218E-07BC-72B5-57AECBDAFA55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C3C44-F155-BB53-7662-7C4D80E08A27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ADE24-025E-1F90-7F81-4536344B5DD1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05010-F3B1-CCE5-48DA-5CE33B57C475}"/>
              </a:ext>
            </a:extLst>
          </p:cNvPr>
          <p:cNvSpPr txBox="1"/>
          <p:nvPr/>
        </p:nvSpPr>
        <p:spPr>
          <a:xfrm>
            <a:off x="15977907" y="37738473"/>
            <a:ext cx="7850849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Sternburg et al., Global </a:t>
            </a:r>
            <a:r>
              <a:rPr lang="de-DE" sz="2000" dirty="0" err="1"/>
              <a:t>Approaches</a:t>
            </a:r>
            <a:r>
              <a:rPr lang="de-DE" sz="2000" dirty="0"/>
              <a:t> in </a:t>
            </a:r>
            <a:r>
              <a:rPr lang="de-DE" sz="2000" dirty="0" err="1"/>
              <a:t>Studying</a:t>
            </a:r>
            <a:r>
              <a:rPr lang="de-DE" sz="2000" dirty="0"/>
              <a:t> RNA-Binding Protein Interaction Networks, 2020, Trends in </a:t>
            </a:r>
            <a:r>
              <a:rPr lang="de-DE" sz="2000" dirty="0" err="1"/>
              <a:t>Biochemical</a:t>
            </a:r>
            <a:r>
              <a:rPr lang="de-DE" sz="2000" dirty="0"/>
              <a:t>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Caudron-Herger et al., R-</a:t>
            </a:r>
            <a:r>
              <a:rPr lang="de-DE" sz="2000" dirty="0" err="1"/>
              <a:t>DeeP</a:t>
            </a:r>
            <a:r>
              <a:rPr lang="de-DE" sz="2000" dirty="0"/>
              <a:t> </a:t>
            </a:r>
            <a:r>
              <a:rPr lang="de-DE" sz="2000" dirty="0" err="1"/>
              <a:t>Proteome-wide</a:t>
            </a:r>
            <a:r>
              <a:rPr lang="de-DE" sz="2000" dirty="0"/>
              <a:t> and Quantitative </a:t>
            </a:r>
            <a:r>
              <a:rPr lang="de-DE" sz="2000" dirty="0" err="1"/>
              <a:t>Identification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r>
              <a:rPr lang="de-DE" sz="2000" dirty="0"/>
              <a:t> Proteins </a:t>
            </a:r>
            <a:r>
              <a:rPr lang="de-DE" sz="2000" dirty="0" err="1"/>
              <a:t>by</a:t>
            </a:r>
            <a:r>
              <a:rPr lang="de-DE" sz="2000" dirty="0"/>
              <a:t> Density Gradient </a:t>
            </a:r>
            <a:r>
              <a:rPr lang="de-DE" sz="2000" dirty="0" err="1"/>
              <a:t>Ultracentrifugation</a:t>
            </a:r>
            <a:r>
              <a:rPr lang="de-DE" sz="2000" dirty="0"/>
              <a:t>, 2019, </a:t>
            </a:r>
            <a:r>
              <a:rPr lang="de-DE" sz="2000" dirty="0" err="1"/>
              <a:t>Molecular</a:t>
            </a:r>
            <a:r>
              <a:rPr lang="de-DE" sz="2000" dirty="0"/>
              <a:t>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Caudron-Herger et al., </a:t>
            </a:r>
            <a:r>
              <a:rPr lang="de-DE" sz="2000" dirty="0" err="1"/>
              <a:t>Identification</a:t>
            </a:r>
            <a:r>
              <a:rPr lang="de-DE" sz="2000" dirty="0"/>
              <a:t>, </a:t>
            </a:r>
            <a:r>
              <a:rPr lang="de-DE" sz="2000" dirty="0" err="1"/>
              <a:t>quantification</a:t>
            </a:r>
            <a:r>
              <a:rPr lang="de-DE" sz="2000" dirty="0"/>
              <a:t> and </a:t>
            </a:r>
            <a:r>
              <a:rPr lang="de-DE" sz="2000" dirty="0" err="1"/>
              <a:t>bioinformatic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RNase</a:t>
            </a:r>
            <a:r>
              <a:rPr lang="de-DE" sz="2000" dirty="0"/>
              <a:t> </a:t>
            </a:r>
            <a:r>
              <a:rPr lang="de-DE" sz="2000" dirty="0" err="1"/>
              <a:t>treatment</a:t>
            </a:r>
            <a:r>
              <a:rPr lang="de-DE" sz="2000" dirty="0"/>
              <a:t> and </a:t>
            </a:r>
            <a:r>
              <a:rPr lang="de-DE" sz="2000" dirty="0" err="1"/>
              <a:t>density</a:t>
            </a:r>
            <a:r>
              <a:rPr lang="de-DE" sz="2000" dirty="0"/>
              <a:t> </a:t>
            </a:r>
            <a:r>
              <a:rPr lang="de-DE" sz="2000" dirty="0" err="1"/>
              <a:t>gradient</a:t>
            </a:r>
            <a:r>
              <a:rPr lang="de-DE" sz="2000" dirty="0"/>
              <a:t> </a:t>
            </a:r>
            <a:r>
              <a:rPr lang="de-DE" sz="2000" dirty="0" err="1"/>
              <a:t>ultracentrifugation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Corley </a:t>
            </a:r>
            <a:r>
              <a:rPr lang="de-DE" sz="2000" i="1" dirty="0"/>
              <a:t>et al.</a:t>
            </a:r>
            <a:r>
              <a:rPr lang="de-DE" sz="2000" dirty="0"/>
              <a:t>, </a:t>
            </a:r>
            <a:r>
              <a:rPr lang="de-DE" sz="2000" dirty="0" err="1"/>
              <a:t>How</a:t>
            </a:r>
            <a:r>
              <a:rPr lang="de-DE" sz="2000" dirty="0"/>
              <a:t> RNA-Binding Proteins </a:t>
            </a:r>
            <a:r>
              <a:rPr lang="de-DE" sz="2000" dirty="0" err="1"/>
              <a:t>Interact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RNA </a:t>
            </a:r>
            <a:r>
              <a:rPr lang="de-DE" sz="2000" dirty="0" err="1"/>
              <a:t>Molecules</a:t>
            </a:r>
            <a:r>
              <a:rPr lang="de-DE" sz="2000" dirty="0"/>
              <a:t> and </a:t>
            </a:r>
            <a:r>
              <a:rPr lang="de-DE" sz="2000" dirty="0" err="1"/>
              <a:t>Mechanisms</a:t>
            </a:r>
            <a:r>
              <a:rPr lang="de-DE" sz="2000" dirty="0"/>
              <a:t>, 2020, </a:t>
            </a:r>
            <a:r>
              <a:rPr lang="de-DE" sz="2000" dirty="0" err="1"/>
              <a:t>Molecular</a:t>
            </a:r>
            <a:r>
              <a:rPr lang="de-DE" sz="2000" dirty="0"/>
              <a:t>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955A8-BE9D-FEA7-D937-C5036C0D67B4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71C6CB-E26F-FC31-5189-06BD1ACFC97C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5E3B4-A071-D53B-F93B-9E1776CF96CF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59C29C1-FA94-6EF6-8F89-6F1328D91A76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7D88A9-FA33-C8DD-A685-B910ADA75AB2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96DE1AF-A5C6-26D3-1B9C-82EACDF12B6A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898C5B-0B5E-0A43-ED31-F39CF22769C1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A5B8F8CE-D9BA-00D8-3DBF-7A9DBF0E1515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1D59770A-CF15-7E0F-4910-E0D0557314F8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J., </a:t>
            </a:r>
            <a:r>
              <a:rPr lang="de-DE" sz="2800" dirty="0" err="1">
                <a:solidFill>
                  <a:schemeClr val="bg1"/>
                </a:solidFill>
              </a:rPr>
              <a:t>Ferdin</a:t>
            </a:r>
            <a:r>
              <a:rPr lang="de-DE" sz="2800" dirty="0">
                <a:solidFill>
                  <a:schemeClr val="bg1"/>
                </a:solidFill>
              </a:rPr>
              <a:t>, J., Nicklas, B.,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r>
              <a:rPr lang="de-DE" sz="2800" dirty="0">
                <a:solidFill>
                  <a:schemeClr val="bg1"/>
                </a:solidFill>
              </a:rPr>
              <a:t>, L.</a:t>
            </a: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0154F1E-CE0F-6831-0041-B629EFEC8D7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54415D3-EF3E-C7DD-9E91-DE09DAC51F00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C356F25-E02F-70A9-E249-B410EF0B582D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5B49D98-B1DD-05D5-C717-9B148D1C7C4C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ABA7BD49-9F77-B4CB-1D54-7FF283833820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A6DB834-C62B-1870-477C-B580A052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5746" y="39152451"/>
            <a:ext cx="3922235" cy="2206256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AAE28F5E-21AC-0B61-CFE4-0EB3E67F1656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23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628B7-8AC2-ED9C-6275-2930D55BC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E0D1AF-7A7B-432E-14EE-D9EFA2EC8C02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D5D1A-9AD4-EFE8-4603-6A7B8666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017" y="382150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523653-7D50-14F7-9398-09E999460A77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591B19-4AB3-49C8-5B63-445C9FCB5AA9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5768DC-7A7F-CA9D-6065-3B0257C0B845}"/>
              </a:ext>
            </a:extLst>
          </p:cNvPr>
          <p:cNvSpPr/>
          <p:nvPr/>
        </p:nvSpPr>
        <p:spPr>
          <a:xfrm>
            <a:off x="15765564" y="35908635"/>
            <a:ext cx="7265887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DF673D-5C04-D269-D143-ED973B51EDB4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F2A8C2-8D24-3049-1538-95970C62D615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228666-4A3A-85CA-699A-43D24CD580F6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3BD63-12FC-15FD-2C7B-8004AFE74E10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E50113-60F9-424E-99E1-4DCE3D61BD7A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C4C0B9-CDDC-A53A-FB16-658D072428BB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8D421B-5927-A314-B4CF-8B6D52CFA7B5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585AF3E-5D4E-A4F6-D8A3-F5458F16AAE7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08C4A-9CA1-DD6D-E1E3-900D3DA813A0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427F567-F0EB-91D6-93F2-5B937A0676AD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668B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r>
              <a:rPr lang="en-US" sz="1000" b="1" dirty="0"/>
              <a:t>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AA73605-842A-93DB-525D-38F1177BF778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17EE58-7B58-6D1F-C378-DD0D7184463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456575C-AAD2-0B8F-C2BB-3FD5465D260F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EA0E2BCD-A389-7D2B-8017-1D4E220A61B2}"/>
              </a:ext>
            </a:extLst>
          </p:cNvPr>
          <p:cNvSpPr txBox="1">
            <a:spLocks/>
          </p:cNvSpPr>
          <p:nvPr/>
        </p:nvSpPr>
        <p:spPr>
          <a:xfrm>
            <a:off x="1016236" y="2205333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in Cancer Cells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6F2C1E60-5CD4-CDF2-7A0D-0E13E78D3070}"/>
              </a:ext>
            </a:extLst>
          </p:cNvPr>
          <p:cNvSpPr txBox="1">
            <a:spLocks/>
          </p:cNvSpPr>
          <p:nvPr/>
        </p:nvSpPr>
        <p:spPr>
          <a:xfrm>
            <a:off x="8712489" y="3840738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180A087-6578-126F-83B5-139A8480089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2A977D2E-0E67-5F4F-6F64-AA7D8599C86D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64D00BE-6CC7-8533-FEAA-59A42D915F2C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1AEE4580-9DBC-DC32-66F5-8DBDCF8D7FCE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12DA40F7-C2A9-2371-D661-D9DF39CFA4C7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187B9C8-65AE-4B3D-53A8-E30FC9FDE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496" y="35782193"/>
            <a:ext cx="4122604" cy="2318964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DB39A976-82B2-3968-93F5-A02570BF86F9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84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F4A73-F1A5-AA63-C420-AC7D201A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B70656AB-0174-4B67-2BA5-53E09D60482E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C3B99-2297-F506-F3CF-FEB3BE02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017" y="382150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13A0F8-38B7-48FD-E912-57EC1A0B9F1B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B8B356-CCBD-CD94-D233-61530E66671D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31AF3A-80B3-BE46-9573-971DE14958FD}"/>
              </a:ext>
            </a:extLst>
          </p:cNvPr>
          <p:cNvSpPr/>
          <p:nvPr/>
        </p:nvSpPr>
        <p:spPr>
          <a:xfrm>
            <a:off x="15765564" y="35908635"/>
            <a:ext cx="7265887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D43AAC-ECD7-87DC-F2DE-61DA232A23BF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864006-63FB-8BB0-C870-0A7989B21338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E7890-A755-B17C-D9DB-6000C22C6E46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D08002-673C-11CD-9F45-286E0395C3C8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27134-F9F1-9A1E-8069-3017E8809594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36DC50-D615-D90C-F0DF-436D2330C11F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E85172B-F601-2302-896B-2CCCD89D942C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A448B6-D330-1A0F-8F4E-2963F6F7F81E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966E67-A902-E593-7607-B5CB1781ABA4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668B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r>
              <a:rPr lang="en-US" sz="1000" b="1" dirty="0"/>
              <a:t>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CA20C8-301E-13C4-35E1-97F4B9C7A5FE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DFF9706-E3DB-917B-7256-7C1B22EC2F9C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E2A5C2F-C010-1AF0-79C4-66E911313A63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3A108A4B-CF62-6D99-6B52-EF110B457952}"/>
              </a:ext>
            </a:extLst>
          </p:cNvPr>
          <p:cNvSpPr txBox="1">
            <a:spLocks/>
          </p:cNvSpPr>
          <p:nvPr/>
        </p:nvSpPr>
        <p:spPr>
          <a:xfrm>
            <a:off x="1016236" y="2205333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in Cancer Cells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6A3A14C5-9F21-AB18-3A3A-7EBF11837C85}"/>
              </a:ext>
            </a:extLst>
          </p:cNvPr>
          <p:cNvSpPr txBox="1">
            <a:spLocks/>
          </p:cNvSpPr>
          <p:nvPr/>
        </p:nvSpPr>
        <p:spPr>
          <a:xfrm>
            <a:off x="8712489" y="3840738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097AFB3-626C-83E8-0EE3-C076B460DA1B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BE5B8CC-E1F1-9761-323F-F2F7498E8A56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889CDA9-E234-93A3-78BD-8BDA557ABD43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E827A66D-D691-3462-1331-62BC799FF520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29AD96CD-5876-71FD-5642-02D3B6AAEDAF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3A951EF-26E2-8FF9-F345-2D6A2434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496" y="35782193"/>
            <a:ext cx="4122604" cy="2318964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1AF7A29F-447D-0B0A-4E28-C313166A7432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2354460-DBC5-D9B2-7E1B-21EE7BEEA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578" y="16739852"/>
            <a:ext cx="23574507" cy="143025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418858A-D82F-8C92-C5DA-D7B093A45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968" y="23129408"/>
            <a:ext cx="22403155" cy="115791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AA4E004-666E-5EC9-5CD1-8199352BD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1350" y="18109186"/>
            <a:ext cx="23170024" cy="155180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CEF4B36-85B1-D5D5-9656-D9D708ED29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7968" y="19494101"/>
            <a:ext cx="23088130" cy="163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2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866</Words>
  <Application>Microsoft Office PowerPoint</Application>
  <PresentationFormat>Custom</PresentationFormat>
  <Paragraphs>220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11</cp:revision>
  <dcterms:created xsi:type="dcterms:W3CDTF">2025-05-15T11:21:40Z</dcterms:created>
  <dcterms:modified xsi:type="dcterms:W3CDTF">2025-07-02T18:55:34Z</dcterms:modified>
</cp:coreProperties>
</file>