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7" r:id="rId2"/>
    <p:sldId id="280" r:id="rId3"/>
    <p:sldId id="278" r:id="rId4"/>
    <p:sldId id="277" r:id="rId5"/>
    <p:sldId id="275" r:id="rId6"/>
    <p:sldId id="274" r:id="rId7"/>
    <p:sldId id="270" r:id="rId8"/>
    <p:sldId id="272" r:id="rId9"/>
    <p:sldId id="271" r:id="rId10"/>
    <p:sldId id="263" r:id="rId11"/>
    <p:sldId id="262" r:id="rId12"/>
    <p:sldId id="260" r:id="rId13"/>
    <p:sldId id="258" r:id="rId1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E8B6"/>
    <a:srgbClr val="60C4A0"/>
    <a:srgbClr val="5EBF9D"/>
    <a:srgbClr val="3B5E60"/>
    <a:srgbClr val="4F9582"/>
    <a:srgbClr val="2C3747"/>
    <a:srgbClr val="509783"/>
    <a:srgbClr val="221B36"/>
    <a:srgbClr val="1D5D5C"/>
    <a:srgbClr val="1B4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248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377D-295D-9581-94CD-56975E62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E63D26-2A55-6D36-CB96-48EEDC7A82C6}"/>
              </a:ext>
            </a:extLst>
          </p:cNvPr>
          <p:cNvSpPr/>
          <p:nvPr/>
        </p:nvSpPr>
        <p:spPr>
          <a:xfrm>
            <a:off x="619433" y="3124416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26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73BAD0-B1D3-B7F1-F464-305EA2D5ADB3}"/>
              </a:ext>
            </a:extLst>
          </p:cNvPr>
          <p:cNvSpPr/>
          <p:nvPr/>
        </p:nvSpPr>
        <p:spPr>
          <a:xfrm>
            <a:off x="18848439" y="3124416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D7989-DBFF-C477-104E-A9A0EB0F68BE}"/>
              </a:ext>
            </a:extLst>
          </p:cNvPr>
          <p:cNvSpPr/>
          <p:nvPr/>
        </p:nvSpPr>
        <p:spPr>
          <a:xfrm>
            <a:off x="18866415" y="3802318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779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719C4-90ED-3E35-A287-A00EB7E8FCB0}"/>
              </a:ext>
            </a:extLst>
          </p:cNvPr>
          <p:cNvSpPr/>
          <p:nvPr/>
        </p:nvSpPr>
        <p:spPr>
          <a:xfrm>
            <a:off x="619433" y="14359353"/>
            <a:ext cx="29054323" cy="16443286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204A4-DE6F-EC0C-7F2A-115AAB5469F5}"/>
              </a:ext>
            </a:extLst>
          </p:cNvPr>
          <p:cNvSpPr/>
          <p:nvPr/>
        </p:nvSpPr>
        <p:spPr>
          <a:xfrm>
            <a:off x="619433" y="5978668"/>
            <a:ext cx="29054323" cy="7925246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320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E5E4F-55D1-9112-EA20-12BD7C7824E8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040E7-9F7A-1695-33EB-BCAC71B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2CCC1-5E3B-DC8A-F4B9-3BCE30F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25DD35F-ED77-9EE5-F4AE-8CF89EA8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172688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5F7E815-D8A6-09E8-2D4C-D8FD063124FA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E686-FB52-9630-EC4E-C66BA7B9BF65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95A4-BD83-3887-AA95-F71707FEB39A}"/>
              </a:ext>
            </a:extLst>
          </p:cNvPr>
          <p:cNvSpPr txBox="1"/>
          <p:nvPr/>
        </p:nvSpPr>
        <p:spPr>
          <a:xfrm>
            <a:off x="1887734" y="1650052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289-896D-4870-38F1-2E72C771AFFB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86FD-BE09-8503-3505-297F756FF1F0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E51AC-384C-EE1E-2F30-AE89FD46AA94}"/>
              </a:ext>
            </a:extLst>
          </p:cNvPr>
          <p:cNvSpPr txBox="1"/>
          <p:nvPr/>
        </p:nvSpPr>
        <p:spPr>
          <a:xfrm>
            <a:off x="19343438" y="3300553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8B74E9-E910-5DC3-95AD-F98D89AF6329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320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E124-088D-3940-CC52-C342E71951C6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441B66-EB22-E662-C5D1-6781954407EC}"/>
              </a:ext>
            </a:extLst>
          </p:cNvPr>
          <p:cNvSpPr/>
          <p:nvPr/>
        </p:nvSpPr>
        <p:spPr>
          <a:xfrm>
            <a:off x="668635" y="143642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B06ED8-2BD4-9A9B-C476-11BDEFABD586}"/>
              </a:ext>
            </a:extLst>
          </p:cNvPr>
          <p:cNvSpPr/>
          <p:nvPr/>
        </p:nvSpPr>
        <p:spPr>
          <a:xfrm>
            <a:off x="668635" y="3124416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626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3D3C5A-8190-A885-6D4F-054977884C2C}"/>
              </a:ext>
            </a:extLst>
          </p:cNvPr>
          <p:cNvSpPr/>
          <p:nvPr/>
        </p:nvSpPr>
        <p:spPr>
          <a:xfrm>
            <a:off x="18866415" y="3124885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4BB3A5-AF8B-472B-4E69-7C30A912068A}"/>
              </a:ext>
            </a:extLst>
          </p:cNvPr>
          <p:cNvSpPr/>
          <p:nvPr/>
        </p:nvSpPr>
        <p:spPr>
          <a:xfrm>
            <a:off x="18942580" y="3797232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779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9141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3BFE7F-0E7B-E710-C823-7E99A3D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175357-617B-F7FB-6E04-8138D148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7D4E8-6D98-A608-D4A1-D10D830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182FA33-332F-9DEF-3B43-D6CFE0F0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01F74FC-BC80-1087-9AD6-F0A68E308053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3F4EF-6E2A-92FF-8F86-E31B8DA09B14}"/>
              </a:ext>
            </a:extLst>
          </p:cNvPr>
          <p:cNvSpPr txBox="1"/>
          <p:nvPr/>
        </p:nvSpPr>
        <p:spPr>
          <a:xfrm>
            <a:off x="1105371" y="6035818"/>
            <a:ext cx="27697639" cy="7925246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</a:p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C595-D787-B69C-9599-02920619ECC7}"/>
              </a:ext>
            </a:extLst>
          </p:cNvPr>
          <p:cNvSpPr txBox="1"/>
          <p:nvPr/>
        </p:nvSpPr>
        <p:spPr>
          <a:xfrm>
            <a:off x="1105371" y="14356324"/>
            <a:ext cx="27697639" cy="13819168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B88-1347-235D-0D4E-91A2239B13D0}"/>
              </a:ext>
            </a:extLst>
          </p:cNvPr>
          <p:cNvSpPr txBox="1"/>
          <p:nvPr/>
        </p:nvSpPr>
        <p:spPr>
          <a:xfrm>
            <a:off x="1105371" y="28905434"/>
            <a:ext cx="18020829" cy="13542169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Discussion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7DCDC-CAF3-A237-DE4E-1E9297F1816A}"/>
              </a:ext>
            </a:extLst>
          </p:cNvPr>
          <p:cNvSpPr txBox="1"/>
          <p:nvPr/>
        </p:nvSpPr>
        <p:spPr>
          <a:xfrm>
            <a:off x="20022243" y="38678407"/>
            <a:ext cx="8780767" cy="3631763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9646-0826-CBCF-F645-E6DB9D95EBD8}"/>
              </a:ext>
            </a:extLst>
          </p:cNvPr>
          <p:cNvSpPr txBox="1"/>
          <p:nvPr/>
        </p:nvSpPr>
        <p:spPr>
          <a:xfrm>
            <a:off x="20022243" y="28905433"/>
            <a:ext cx="8780767" cy="8802410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49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D1FACE-BD14-A6BC-5DFF-DBB56ED8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DD403-B70A-F5C2-3609-3BB7AF1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D88D-4756-F6B3-8A87-61E0E90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D99515C-09A3-D081-0F16-3B4603AA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3D884B7-4287-4014-CA37-FACB7804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42A9CAA-36C6-F63E-6832-733621510C4C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ECAFB3FB-1035-D458-356D-F74BB307F35E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B7C6E-AAF2-9280-1FEC-652BA65066A8}"/>
              </a:ext>
            </a:extLst>
          </p:cNvPr>
          <p:cNvSpPr txBox="1"/>
          <p:nvPr/>
        </p:nvSpPr>
        <p:spPr>
          <a:xfrm>
            <a:off x="1488829" y="6337209"/>
            <a:ext cx="12910645" cy="2083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28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  <a:endParaRPr lang="de-D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32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</a:p>
          <a:p>
            <a:endParaRPr lang="de-DE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27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59D26-6489-4143-EF81-AE6BED01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B6FCAA-A46F-B2F0-4DD3-06A9BDD5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1956C-6BFA-06B3-DA84-86C02BF8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F3CB9F8-A73D-782E-D3E1-41CF056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DB6825A-2CFE-6038-A49C-C51B88B3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23CF7FDA-8C94-E8B4-230B-AABF4096C0B9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9F5021-9E40-9296-EA7F-DEB4767601CC}"/>
              </a:ext>
            </a:extLst>
          </p:cNvPr>
          <p:cNvSpPr txBox="1"/>
          <p:nvPr/>
        </p:nvSpPr>
        <p:spPr>
          <a:xfrm>
            <a:off x="1159316" y="6337209"/>
            <a:ext cx="13569671" cy="295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🔑 </a:t>
            </a: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⚠️ </a:t>
            </a: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🔍 </a:t>
            </a: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🔗 </a:t>
            </a: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🧠 </a:t>
            </a: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600" b="1" dirty="0"/>
              <a:t>Data preparation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2800" b="1" dirty="0"/>
          </a:p>
          <a:p>
            <a:r>
              <a:rPr lang="en-US" sz="3200" b="1" dirty="0"/>
              <a:t>Identification of maxima and shoulders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Maxima differ by at least 3 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Shoulders …</a:t>
            </a:r>
            <a:endParaRPr lang="en-US" sz="2800" b="1" dirty="0"/>
          </a:p>
          <a:p>
            <a:endParaRPr lang="en-US" sz="3200" b="1" dirty="0"/>
          </a:p>
          <a:p>
            <a:r>
              <a:rPr lang="de-DE" sz="3200" b="1" dirty="0"/>
              <a:t>Selection criteria</a:t>
            </a:r>
            <a:r>
              <a:rPr lang="en-US" sz="3200" b="1" dirty="0"/>
              <a:t> &amp; Wilcoxon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2800" b="1" dirty="0"/>
          </a:p>
          <a:p>
            <a:r>
              <a:rPr lang="en-US" sz="3200" b="1" dirty="0"/>
              <a:t>PCA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K-means clustering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Linear regression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Discussion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de-DE" sz="2800" b="1" dirty="0"/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2E001942-53BC-2268-C3C6-DB5444AEF80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7BDE3-8B91-A44C-1DE9-6A016AE1FC7F}"/>
              </a:ext>
            </a:extLst>
          </p:cNvPr>
          <p:cNvSpPr txBox="1"/>
          <p:nvPr/>
        </p:nvSpPr>
        <p:spPr>
          <a:xfrm>
            <a:off x="15847367" y="6337209"/>
            <a:ext cx="12910645" cy="2262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32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1CCB-5FF6-BE5F-2829-11CDBFD0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49157CD-ADAB-9A07-64CB-70FA600DE01C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1E2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CF2CB19-0B47-19BE-13E4-A557736BE912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298C1B-A52C-B756-FA55-4B4FEB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4354F-0DCC-B798-41A3-577957F351C1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353A5-BA73-BBE3-CEBC-E1B782C65043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3E213D-1579-0691-43E9-EE0699922A34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D65E1C-3FA0-D78D-E4D4-175CBC574837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1C68CB-23E4-3069-8439-F69D36ACED9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5F25F-7B42-3CF1-6097-86F2544A8B59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9AAEA-8FC8-812A-7FDC-3E1024C1417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A2755-F156-D891-BD58-8C1D097A8504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8AA1-538C-2A8E-FC9C-BB58C04CA4F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FE62-5D83-5B65-E183-4F0908828DCD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A37DA-828D-ADBC-53D7-0A29666F747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31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1DED-DF59-4F52-5981-3E59C7A07F6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AB639B-B1A2-3839-E337-EE9E7B9C1341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2884BB-13BC-1B1C-3E35-5C6C2DBD17B1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84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6DF6C-DAAD-E115-5E98-BFA884E22E4A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62F7B3-6FE4-F8CB-5BB2-C1441EC7BEB4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C78C4FC7-DBC5-B434-3F22-3BADBDF09BBB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CC6238C-6DAE-3805-DE55-CB27656A73BA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40B424-AA58-87FD-A4ED-A8093E02FDE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288F007-BFDC-0F76-5480-54CD9130917C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69548A5-1EAE-1612-3661-7AA6C4C2E1D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528C9E-87A9-874E-13AF-F092197ED5B0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ECB1FB-826B-E507-A53F-4C89EC6FC29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1D2777-278F-B90D-8F02-98A64B7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EF95930-3E67-66EF-B838-DDA57F37F74D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097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A9CDC-6795-43D0-F10A-993D26C7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E24F733-E967-9D35-030D-DB1BC3DFE29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21B3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D53CF44F-F111-3660-6869-A82CB5EAD249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4729D2-8B0E-115C-3971-F1FB81C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E20907-9690-C9C3-0188-63CFEB60892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3B5E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5F2859-9334-2930-0F07-294CEB0EA2AD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5EB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F75560-1F6B-32A5-BF65-6CA31A953482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6DE8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737686-AA97-81B9-A60E-DFC72F4310F0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C3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6AE0FD-9625-DA86-D640-74A5833A3CB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221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60092-BDE3-05B7-EFD9-9DCB87820E54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DA84-007D-D28E-D978-2E2422803422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6327-E157-BE23-8869-12D8D7B9EDBD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511C7-BFF5-8CA3-7B15-86745EEB17A6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B188-3BEA-8240-04F4-2529E568A11A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270B3D-50D8-B4D7-3729-E6C5AC5D10D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221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0CA96-CD7B-3DD5-133A-7554EA59668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0957F8-88B8-9A14-2992-8A0986294EDA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C37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6435AF-DD15-B0F8-5814-F778CB4B7FD9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3B5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F60CD5-1A36-5FAC-28A3-9FF5775E8C04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5EBF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EFDAE-50F8-9AAC-24DE-0B047BCF2393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6DE8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FD437D73-3F50-4FB0-FC9A-E8F4BD28E934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09F30F2-EB85-4639-23C5-01C5E15E5656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25C5BA3-2A2E-33C4-FFD0-4DF391D3151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21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C528279-1C13-569D-92C1-E24EACC0BCA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C3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576D722-6873-FEDE-7D52-9BCDA6EC25F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B5E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EFA34E5-F153-3FB4-1D7F-9C6526B53715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EB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C9FB5DC-1C4B-D229-1C93-D46A458BF445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E8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D251F1-AE9A-6052-37F4-67E7099C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E3FCFFB2-A39F-8E9E-7635-489D8B103C2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0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4D14C2-3AD0-1CAE-FE87-4F4C5D99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1C9AF0-397B-228F-1CA7-78E9B58362B0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284EB02-403C-E2E3-521D-C50866F22F7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16E254FF-9E11-FB24-2F1F-B92427B66ED3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C92364AA-E5F8-B30F-BB0A-FA347A199874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86275-F852-4B3C-DE17-86AD75A0E2B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E05CFA-6D89-3627-F3A4-ABE861A56CBB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5B65F-483B-A84A-70D7-DCD09FE3B0E7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FA495A-9C27-CC6C-54E8-E274F6376A44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909301-6170-5D41-E3F1-724312B21968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BC22-6DEF-0FB9-C0AE-21A16227545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EEAF9-E58A-617D-30EE-1E7290AB64BE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814E2-24A8-F728-2A93-72227A405E48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CA9C6-542F-DFB2-9A69-7FC60740217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6844-56B5-0968-8EE5-B70F4F774D0C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5CC0D-3EB5-304B-79EC-A6A2CAD7881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12980-06B9-8340-A723-E9C650349722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FDB353-5CAA-8B22-7E68-4941947B54F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A26E1-4B03-89F9-BDE8-F7BADFC63AD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28D3E9-C319-CC8D-F5E6-8EC9ABDADCD1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6DA571-EF0F-D655-E74C-BA1039F68586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152C2C"/>
          </a:solidFill>
          <a:ln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02E6AFA-C420-C4D6-5788-31937611C68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873A2AD-1B4F-6C08-9808-A6380A01529A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520F38B-E979-8B95-09AE-F32C716A461E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C4F7E8E-5E38-D14D-68E0-E6941BDF663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948F019-D372-7B08-C79E-5A80DF523DFB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C0784C2-DE83-AC5D-8EB2-2632BFBD1716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69448E-88C1-49EB-A393-10CF56DD6A3A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E1528EC-4F63-2D3C-28CF-B3A290950A8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52C2C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1BBC82-41DA-D98E-0EA2-205A288E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EAB15-BB13-73C1-5C49-7D13BE70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F422B7F-E7C0-EBF0-765B-6ADA7A53D3D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6D4C9CD3-7FDB-16DF-B6C7-CF1C31A2FDF5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5863150-595C-9983-7031-2135505D34C7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AB8C81E-D50E-6FA4-1564-E9563D3E7C77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E9E3805-7272-615B-EFC8-B58CD7C13187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75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AF18-03AA-98F1-B630-0EFB842D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DE758A-DC60-09A3-9A58-812CEEDD4254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44D68FB-3958-DE27-7800-B969DAC3319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9604F39-3E40-CB7B-DB9C-1C76E09EF087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0073C155-DD9B-6536-1C36-6B45C969AC1E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04B3BA-F70F-5813-4383-E811CF63B8FA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41423C-12A0-3511-D2D8-696F69DF905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9AA07-1F99-B904-E297-2C236809C549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43292-30EE-C8F9-4DD2-F565CEF24CD5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46DE7-C395-ADBD-47CD-51C586CD9FB5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5202-4F72-4F65-1858-BB75778E533A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615-DCAC-4B5E-C71D-06C4AB25AB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AA000-5588-83AF-ABEB-D04B9B00F0D0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37C4-87A5-6AF0-8B17-6244417FC9ED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01A-AD92-3483-FF52-5ECEB2D053A5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F17C88-CF94-11D7-D087-3F75A1B40134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51AA0-EAC9-949A-0E1E-8D8B5A2E6BA5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346A8F-F416-7B92-4C38-50C56B09AEF9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14AB4D-5A72-50CD-AC71-8DF26C6798F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BB76AC-84D8-E318-DC01-9A085FB8E25C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926180-93CD-8423-1659-A7CA4443CDBD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D290A8A-DED6-CE84-A8C7-D85F6A4EC1D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BCA85D5-9460-D08E-D399-FA4C3DE039C7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B827B7B-2FC7-DAEA-BAB1-47228952AC76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4F2E642-9E07-4822-2F70-7671DA71E42D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A08D109-D22C-2151-798B-40AC11B03C91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304FB13-29E4-1EC3-CAAF-661FDA47B48C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06399B2-2E6C-AB47-BA28-6004FB7E362F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2F4764E-7896-EBF4-CEE0-86BDD57A9522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A65238A-2929-6F58-D3E0-2F763A5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CAA4BC-5358-66BD-8B0C-09C8160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4D5D21-6607-CB18-F9DB-3DE2B4742CC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7E7E7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98FA399-69D4-B49F-E1EA-13CC95050348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C9515F8-85CB-C41C-9468-FB32E5166D42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3DD96DE-FD17-F096-0FD3-23A4551DB1D9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F7CCD421-EB49-AA8A-BEC7-1EC0CC776FB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8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1"/>
            </a:gs>
            <a:gs pos="100000">
              <a:srgbClr val="D5D5D5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CC6E-2770-DA6A-5016-F7669BAB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8D5280-B5E3-D41C-D9BC-3EB1B69051C1}"/>
              </a:ext>
            </a:extLst>
          </p:cNvPr>
          <p:cNvSpPr/>
          <p:nvPr/>
        </p:nvSpPr>
        <p:spPr>
          <a:xfrm>
            <a:off x="619433" y="3027261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0E6B50-E3F9-0B3F-B30B-A13EAC268EAF}"/>
              </a:ext>
            </a:extLst>
          </p:cNvPr>
          <p:cNvSpPr/>
          <p:nvPr/>
        </p:nvSpPr>
        <p:spPr>
          <a:xfrm>
            <a:off x="18848439" y="3027261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AB65BA-575B-B7C9-4328-3EB2A502DE03}"/>
              </a:ext>
            </a:extLst>
          </p:cNvPr>
          <p:cNvSpPr/>
          <p:nvPr/>
        </p:nvSpPr>
        <p:spPr>
          <a:xfrm>
            <a:off x="18866415" y="3705163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EF023E-3DDA-617E-5659-2231663868EE}"/>
              </a:ext>
            </a:extLst>
          </p:cNvPr>
          <p:cNvSpPr/>
          <p:nvPr/>
        </p:nvSpPr>
        <p:spPr>
          <a:xfrm>
            <a:off x="619433" y="14073603"/>
            <a:ext cx="29054323" cy="15760120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8F5412-8D34-971E-B97F-9044DAA0DEAC}"/>
              </a:ext>
            </a:extLst>
          </p:cNvPr>
          <p:cNvSpPr/>
          <p:nvPr/>
        </p:nvSpPr>
        <p:spPr>
          <a:xfrm>
            <a:off x="619433" y="5978668"/>
            <a:ext cx="29054323" cy="7538131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5DA6E-C193-736F-F586-8DE1C8510767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6F66-8D74-6B3F-43F5-1ABC4B008DEB}"/>
              </a:ext>
            </a:extLst>
          </p:cNvPr>
          <p:cNvSpPr txBox="1"/>
          <p:nvPr/>
        </p:nvSpPr>
        <p:spPr>
          <a:xfrm>
            <a:off x="1887734" y="1621477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789E-800D-EB3D-63D2-EB1CF6FB0101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E7FB7-8891-3FC5-A4D9-095994E8338E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B1CA-B7D9-ED85-7C7E-C1C86E45D9BA}"/>
              </a:ext>
            </a:extLst>
          </p:cNvPr>
          <p:cNvSpPr txBox="1"/>
          <p:nvPr/>
        </p:nvSpPr>
        <p:spPr>
          <a:xfrm>
            <a:off x="19343438" y="3203398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2C7CEA-07CF-DA27-1430-7A18C4FB2147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BB9F1-9370-43E5-8904-8D6FF72C4BAF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256F81-0E4A-15C5-ABD6-5AE87FEB3761}"/>
              </a:ext>
            </a:extLst>
          </p:cNvPr>
          <p:cNvSpPr/>
          <p:nvPr/>
        </p:nvSpPr>
        <p:spPr>
          <a:xfrm>
            <a:off x="668635" y="140784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C3210-3065-4547-557C-000860DEE5D3}"/>
              </a:ext>
            </a:extLst>
          </p:cNvPr>
          <p:cNvSpPr/>
          <p:nvPr/>
        </p:nvSpPr>
        <p:spPr>
          <a:xfrm>
            <a:off x="668635" y="3027261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9BD048-C70B-C901-0263-7DA78C20B957}"/>
              </a:ext>
            </a:extLst>
          </p:cNvPr>
          <p:cNvSpPr/>
          <p:nvPr/>
        </p:nvSpPr>
        <p:spPr>
          <a:xfrm>
            <a:off x="18866415" y="3027730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645000-4D98-08A1-4746-E16BACC96D92}"/>
              </a:ext>
            </a:extLst>
          </p:cNvPr>
          <p:cNvSpPr/>
          <p:nvPr/>
        </p:nvSpPr>
        <p:spPr>
          <a:xfrm>
            <a:off x="18942580" y="3700077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3CBAF-29FC-225A-17D4-586D46BCBFDD}"/>
              </a:ext>
            </a:extLst>
          </p:cNvPr>
          <p:cNvSpPr/>
          <p:nvPr/>
        </p:nvSpPr>
        <p:spPr>
          <a:xfrm>
            <a:off x="-2" y="41835104"/>
            <a:ext cx="30275213" cy="101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2A07D-31C6-C72C-7BD3-27FBD1DB3313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0E3070-118E-C40C-3836-FFB78A5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0B5849-F185-3303-479D-44FA5F6F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F1B38528-395C-CC36-4E86-226ED1A9A77C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C3C7D43-CA32-EBFD-6367-2A4068033862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7041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3679</Words>
  <Application>Microsoft Office PowerPoint</Application>
  <PresentationFormat>Custom</PresentationFormat>
  <Paragraphs>968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16</cp:revision>
  <cp:lastPrinted>2025-07-01T22:34:54Z</cp:lastPrinted>
  <dcterms:created xsi:type="dcterms:W3CDTF">2025-05-15T11:21:40Z</dcterms:created>
  <dcterms:modified xsi:type="dcterms:W3CDTF">2025-07-02T12:11:23Z</dcterms:modified>
</cp:coreProperties>
</file>