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BC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86D5C-552E-4995-AB32-5E49D96B1D3A}" v="8" dt="2025-07-01T11:52:11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47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han Zeyrek" userId="dd9724baaf2e43d1" providerId="LiveId" clId="{E5A86D5C-552E-4995-AB32-5E49D96B1D3A}"/>
    <pc:docChg chg="undo custSel modSld">
      <pc:chgData name="Cihan Zeyrek" userId="dd9724baaf2e43d1" providerId="LiveId" clId="{E5A86D5C-552E-4995-AB32-5E49D96B1D3A}" dt="2025-07-01T12:01:52.548" v="585" actId="14100"/>
      <pc:docMkLst>
        <pc:docMk/>
      </pc:docMkLst>
      <pc:sldChg chg="addSp delSp modSp mod">
        <pc:chgData name="Cihan Zeyrek" userId="dd9724baaf2e43d1" providerId="LiveId" clId="{E5A86D5C-552E-4995-AB32-5E49D96B1D3A}" dt="2025-07-01T12:01:52.548" v="585" actId="14100"/>
        <pc:sldMkLst>
          <pc:docMk/>
          <pc:sldMk cId="4168340417" sldId="256"/>
        </pc:sldMkLst>
        <pc:spChg chg="add mod">
          <ac:chgData name="Cihan Zeyrek" userId="dd9724baaf2e43d1" providerId="LiveId" clId="{E5A86D5C-552E-4995-AB32-5E49D96B1D3A}" dt="2025-07-01T11:59:42.257" v="580" actId="207"/>
          <ac:spMkLst>
            <pc:docMk/>
            <pc:sldMk cId="4168340417" sldId="256"/>
            <ac:spMk id="2" creationId="{0D5FB33D-C847-FE6A-05CF-01F05979D75A}"/>
          </ac:spMkLst>
        </pc:spChg>
        <pc:spChg chg="add del mod">
          <ac:chgData name="Cihan Zeyrek" userId="dd9724baaf2e43d1" providerId="LiveId" clId="{E5A86D5C-552E-4995-AB32-5E49D96B1D3A}" dt="2025-07-01T11:46:09.549" v="504" actId="478"/>
          <ac:spMkLst>
            <pc:docMk/>
            <pc:sldMk cId="4168340417" sldId="256"/>
            <ac:spMk id="3" creationId="{D6502805-559F-9867-BD20-68A8AC9C3C19}"/>
          </ac:spMkLst>
        </pc:spChg>
        <pc:spChg chg="mod">
          <ac:chgData name="Cihan Zeyrek" userId="dd9724baaf2e43d1" providerId="LiveId" clId="{E5A86D5C-552E-4995-AB32-5E49D96B1D3A}" dt="2025-07-01T11:57:36.837" v="571" actId="14100"/>
          <ac:spMkLst>
            <pc:docMk/>
            <pc:sldMk cId="4168340417" sldId="256"/>
            <ac:spMk id="4" creationId="{D8639449-219D-AED7-D04A-B775BF5F50B3}"/>
          </ac:spMkLst>
        </pc:spChg>
        <pc:spChg chg="mod">
          <ac:chgData name="Cihan Zeyrek" userId="dd9724baaf2e43d1" providerId="LiveId" clId="{E5A86D5C-552E-4995-AB32-5E49D96B1D3A}" dt="2025-07-01T11:59:16.926" v="578" actId="207"/>
          <ac:spMkLst>
            <pc:docMk/>
            <pc:sldMk cId="4168340417" sldId="256"/>
            <ac:spMk id="5" creationId="{3F162AEF-046C-CB92-39EA-A5D9F1BED53C}"/>
          </ac:spMkLst>
        </pc:spChg>
        <pc:spChg chg="mod">
          <ac:chgData name="Cihan Zeyrek" userId="dd9724baaf2e43d1" providerId="LiveId" clId="{E5A86D5C-552E-4995-AB32-5E49D96B1D3A}" dt="2025-07-01T11:59:13.881" v="577" actId="207"/>
          <ac:spMkLst>
            <pc:docMk/>
            <pc:sldMk cId="4168340417" sldId="256"/>
            <ac:spMk id="6" creationId="{C4639C69-68ED-0C86-8FE4-B1B8B32B2740}"/>
          </ac:spMkLst>
        </pc:spChg>
        <pc:spChg chg="add del mod">
          <ac:chgData name="Cihan Zeyrek" userId="dd9724baaf2e43d1" providerId="LiveId" clId="{E5A86D5C-552E-4995-AB32-5E49D96B1D3A}" dt="2025-07-01T11:46:07.747" v="503" actId="478"/>
          <ac:spMkLst>
            <pc:docMk/>
            <pc:sldMk cId="4168340417" sldId="256"/>
            <ac:spMk id="7" creationId="{800E7A44-961E-9783-3047-2F1FDEE010A7}"/>
          </ac:spMkLst>
        </pc:spChg>
        <pc:spChg chg="add del mod">
          <ac:chgData name="Cihan Zeyrek" userId="dd9724baaf2e43d1" providerId="LiveId" clId="{E5A86D5C-552E-4995-AB32-5E49D96B1D3A}" dt="2025-07-01T11:52:51.314" v="535"/>
          <ac:spMkLst>
            <pc:docMk/>
            <pc:sldMk cId="4168340417" sldId="256"/>
            <ac:spMk id="10" creationId="{0228EA42-7125-79B2-7104-98BB3B7B232E}"/>
          </ac:spMkLst>
        </pc:spChg>
        <pc:spChg chg="mod">
          <ac:chgData name="Cihan Zeyrek" userId="dd9724baaf2e43d1" providerId="LiveId" clId="{E5A86D5C-552E-4995-AB32-5E49D96B1D3A}" dt="2025-07-01T11:36:47.628" v="417" actId="14100"/>
          <ac:spMkLst>
            <pc:docMk/>
            <pc:sldMk cId="4168340417" sldId="256"/>
            <ac:spMk id="11" creationId="{5A24B293-A65B-2C8C-6344-768FE9D9C774}"/>
          </ac:spMkLst>
        </pc:spChg>
        <pc:spChg chg="mod">
          <ac:chgData name="Cihan Zeyrek" userId="dd9724baaf2e43d1" providerId="LiveId" clId="{E5A86D5C-552E-4995-AB32-5E49D96B1D3A}" dt="2025-07-01T12:01:46.834" v="584" actId="14100"/>
          <ac:spMkLst>
            <pc:docMk/>
            <pc:sldMk cId="4168340417" sldId="256"/>
            <ac:spMk id="14" creationId="{0A5B7BE7-83E4-B6D7-8980-BFFDA0A4A35E}"/>
          </ac:spMkLst>
        </pc:spChg>
        <pc:spChg chg="mod">
          <ac:chgData name="Cihan Zeyrek" userId="dd9724baaf2e43d1" providerId="LiveId" clId="{E5A86D5C-552E-4995-AB32-5E49D96B1D3A}" dt="2025-07-01T11:58:31.731" v="575" actId="207"/>
          <ac:spMkLst>
            <pc:docMk/>
            <pc:sldMk cId="4168340417" sldId="256"/>
            <ac:spMk id="15" creationId="{34498636-DA62-FA52-F894-81E249289BCD}"/>
          </ac:spMkLst>
        </pc:spChg>
        <pc:spChg chg="mod">
          <ac:chgData name="Cihan Zeyrek" userId="dd9724baaf2e43d1" providerId="LiveId" clId="{E5A86D5C-552E-4995-AB32-5E49D96B1D3A}" dt="2025-07-01T12:01:52.548" v="585" actId="14100"/>
          <ac:spMkLst>
            <pc:docMk/>
            <pc:sldMk cId="4168340417" sldId="256"/>
            <ac:spMk id="16" creationId="{79FCF681-1FB2-0C9B-5601-1D3FF2E0617B}"/>
          </ac:spMkLst>
        </pc:spChg>
        <pc:spChg chg="mod">
          <ac:chgData name="Cihan Zeyrek" userId="dd9724baaf2e43d1" providerId="LiveId" clId="{E5A86D5C-552E-4995-AB32-5E49D96B1D3A}" dt="2025-07-01T12:00:24.948" v="581" actId="1076"/>
          <ac:spMkLst>
            <pc:docMk/>
            <pc:sldMk cId="4168340417" sldId="256"/>
            <ac:spMk id="17" creationId="{3D4251CA-B37E-2ADC-3EC4-92CDFC656422}"/>
          </ac:spMkLst>
        </pc:spChg>
        <pc:picChg chg="add mod">
          <ac:chgData name="Cihan Zeyrek" userId="dd9724baaf2e43d1" providerId="LiveId" clId="{E5A86D5C-552E-4995-AB32-5E49D96B1D3A}" dt="2025-06-30T15:56:28.718" v="131" actId="1076"/>
          <ac:picMkLst>
            <pc:docMk/>
            <pc:sldMk cId="4168340417" sldId="256"/>
            <ac:picMk id="18" creationId="{AED22679-52DC-ECE8-A2D7-89A7E33E7A44}"/>
          </ac:picMkLst>
        </pc:picChg>
        <pc:picChg chg="add mod">
          <ac:chgData name="Cihan Zeyrek" userId="dd9724baaf2e43d1" providerId="LiveId" clId="{E5A86D5C-552E-4995-AB32-5E49D96B1D3A}" dt="2025-06-30T15:55:46.620" v="125"/>
          <ac:picMkLst>
            <pc:docMk/>
            <pc:sldMk cId="4168340417" sldId="256"/>
            <ac:picMk id="19" creationId="{53024C81-B28C-DF04-370A-012A781F4719}"/>
          </ac:picMkLst>
        </pc:picChg>
        <pc:picChg chg="add mod">
          <ac:chgData name="Cihan Zeyrek" userId="dd9724baaf2e43d1" providerId="LiveId" clId="{E5A86D5C-552E-4995-AB32-5E49D96B1D3A}" dt="2025-06-30T15:55:56.601" v="127" actId="1076"/>
          <ac:picMkLst>
            <pc:docMk/>
            <pc:sldMk cId="4168340417" sldId="256"/>
            <ac:picMk id="20" creationId="{109B983B-C86E-49D0-A0E7-DCBDB9FF69F8}"/>
          </ac:picMkLst>
        </pc:picChg>
        <pc:cxnChg chg="add del">
          <ac:chgData name="Cihan Zeyrek" userId="dd9724baaf2e43d1" providerId="LiveId" clId="{E5A86D5C-552E-4995-AB32-5E49D96B1D3A}" dt="2025-07-01T11:46:42.275" v="506" actId="11529"/>
          <ac:cxnSpMkLst>
            <pc:docMk/>
            <pc:sldMk cId="4168340417" sldId="256"/>
            <ac:cxnSpMk id="9" creationId="{A499BE1F-D91A-2436-1D1E-1A1A837615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0477-6C94-4391-BBDC-B8E9BB33E658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8280-8283-495D-A659-9194DB8B63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0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F8280-8283-495D-A659-9194DB8B63E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2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9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6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3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CF1CB-8064-4AFF-8DFB-49A00122A1FD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80C82-F813-4CCE-B4AC-52ACFAE55A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4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639449-219D-AED7-D04A-B775BF5F50B3}"/>
              </a:ext>
            </a:extLst>
          </p:cNvPr>
          <p:cNvSpPr/>
          <p:nvPr/>
        </p:nvSpPr>
        <p:spPr>
          <a:xfrm>
            <a:off x="1" y="0"/>
            <a:ext cx="17556480" cy="2773680"/>
          </a:xfrm>
          <a:prstGeom prst="rect">
            <a:avLst/>
          </a:prstGeom>
          <a:solidFill>
            <a:srgbClr val="BC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RiboSix</a:t>
            </a:r>
            <a:r>
              <a:rPr lang="de-DE" sz="5400" dirty="0"/>
              <a:t> – A RNA-BINDING PROTEIN STORY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162AEF-046C-CB92-39EA-A5D9F1BED53C}"/>
              </a:ext>
            </a:extLst>
          </p:cNvPr>
          <p:cNvSpPr/>
          <p:nvPr/>
        </p:nvSpPr>
        <p:spPr>
          <a:xfrm>
            <a:off x="609598" y="6501760"/>
            <a:ext cx="14050090" cy="4796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 err="1">
                <a:solidFill>
                  <a:schemeClr val="tx1"/>
                </a:solidFill>
              </a:rPr>
              <a:t>Reproducabilty</a:t>
            </a:r>
            <a:r>
              <a:rPr lang="de-DE" sz="4400" dirty="0">
                <a:solidFill>
                  <a:schemeClr val="tx1"/>
                </a:solidFill>
              </a:rPr>
              <a:t> Analysis: Am I real?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639C69-68ED-0C86-8FE4-B1B8B32B2740}"/>
              </a:ext>
            </a:extLst>
          </p:cNvPr>
          <p:cNvSpPr/>
          <p:nvPr/>
        </p:nvSpPr>
        <p:spPr>
          <a:xfrm>
            <a:off x="15137605" y="9162964"/>
            <a:ext cx="13572174" cy="7194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 err="1">
                <a:solidFill>
                  <a:schemeClr val="tx1"/>
                </a:solidFill>
              </a:rPr>
              <a:t>Normalization</a:t>
            </a:r>
            <a:r>
              <a:rPr lang="de-DE" sz="4400" dirty="0">
                <a:solidFill>
                  <a:schemeClr val="tx1"/>
                </a:solidFill>
              </a:rPr>
              <a:t>: </a:t>
            </a:r>
            <a:r>
              <a:rPr lang="de-DE" sz="4400" dirty="0" err="1">
                <a:solidFill>
                  <a:schemeClr val="tx1"/>
                </a:solidFill>
              </a:rPr>
              <a:t>Finding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the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right</a:t>
            </a:r>
            <a:r>
              <a:rPr lang="de-DE" sz="4400" dirty="0">
                <a:solidFill>
                  <a:schemeClr val="tx1"/>
                </a:solidFill>
              </a:rPr>
              <a:t> fit </a:t>
            </a:r>
            <a:r>
              <a:rPr lang="de-DE" sz="4400" dirty="0" err="1">
                <a:solidFill>
                  <a:schemeClr val="tx1"/>
                </a:solidFill>
              </a:rPr>
              <a:t>for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the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day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</a:p>
          <a:p>
            <a:endParaRPr lang="de-DE" sz="4400" dirty="0">
              <a:solidFill>
                <a:schemeClr val="tx1"/>
              </a:solidFill>
            </a:endParaRPr>
          </a:p>
          <a:p>
            <a:r>
              <a:rPr lang="de-DE" sz="4400" dirty="0">
                <a:solidFill>
                  <a:schemeClr val="tx1"/>
                </a:solidFill>
              </a:rPr>
              <a:t>- SD + Mean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4B293-A65B-2C8C-6344-768FE9D9C774}"/>
              </a:ext>
            </a:extLst>
          </p:cNvPr>
          <p:cNvSpPr/>
          <p:nvPr/>
        </p:nvSpPr>
        <p:spPr>
          <a:xfrm>
            <a:off x="0" y="39329044"/>
            <a:ext cx="30275213" cy="3474720"/>
          </a:xfrm>
          <a:prstGeom prst="rect">
            <a:avLst/>
          </a:prstGeom>
          <a:solidFill>
            <a:srgbClr val="BC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A5B7BE7-83E4-B6D7-8980-BFFDA0A4A35E}"/>
              </a:ext>
            </a:extLst>
          </p:cNvPr>
          <p:cNvSpPr/>
          <p:nvPr/>
        </p:nvSpPr>
        <p:spPr>
          <a:xfrm>
            <a:off x="609598" y="11835251"/>
            <a:ext cx="14050091" cy="10506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>
                <a:solidFill>
                  <a:schemeClr val="tx1"/>
                </a:solidFill>
              </a:rPr>
              <a:t>Shift Analysis: </a:t>
            </a:r>
            <a:r>
              <a:rPr lang="de-DE" sz="4400" dirty="0" err="1">
                <a:solidFill>
                  <a:schemeClr val="tx1"/>
                </a:solidFill>
              </a:rPr>
              <a:t>Finding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my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species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4498636-DA62-FA52-F894-81E249289BCD}"/>
              </a:ext>
            </a:extLst>
          </p:cNvPr>
          <p:cNvSpPr/>
          <p:nvPr/>
        </p:nvSpPr>
        <p:spPr>
          <a:xfrm>
            <a:off x="8900159" y="16894822"/>
            <a:ext cx="19809619" cy="9893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 err="1">
                <a:solidFill>
                  <a:schemeClr val="tx1"/>
                </a:solidFill>
              </a:rPr>
              <a:t>Mitosis</a:t>
            </a:r>
            <a:r>
              <a:rPr lang="de-DE" sz="4400" dirty="0">
                <a:solidFill>
                  <a:schemeClr val="tx1"/>
                </a:solidFill>
              </a:rPr>
              <a:t>: </a:t>
            </a:r>
            <a:r>
              <a:rPr lang="de-DE" sz="4400" dirty="0" err="1">
                <a:solidFill>
                  <a:schemeClr val="tx1"/>
                </a:solidFill>
              </a:rPr>
              <a:t>Finding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my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home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FCF681-1FB2-0C9B-5601-1D3FF2E0617B}"/>
              </a:ext>
            </a:extLst>
          </p:cNvPr>
          <p:cNvSpPr/>
          <p:nvPr/>
        </p:nvSpPr>
        <p:spPr>
          <a:xfrm>
            <a:off x="609599" y="22878965"/>
            <a:ext cx="14050090" cy="15617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 err="1">
                <a:solidFill>
                  <a:schemeClr val="tx1"/>
                </a:solidFill>
              </a:rPr>
              <a:t>Complexe</a:t>
            </a:r>
            <a:r>
              <a:rPr lang="de-DE" sz="4400" dirty="0">
                <a:solidFill>
                  <a:schemeClr val="tx1"/>
                </a:solidFill>
              </a:rPr>
              <a:t> Analysis: </a:t>
            </a:r>
            <a:r>
              <a:rPr lang="de-DE" sz="4400" dirty="0" err="1">
                <a:solidFill>
                  <a:schemeClr val="tx1"/>
                </a:solidFill>
              </a:rPr>
              <a:t>Finding</a:t>
            </a:r>
            <a:r>
              <a:rPr lang="de-DE" sz="4400" dirty="0">
                <a:solidFill>
                  <a:schemeClr val="tx1"/>
                </a:solidFill>
              </a:rPr>
              <a:t> Friends</a:t>
            </a:r>
          </a:p>
          <a:p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D4251CA-B37E-2ADC-3EC4-92CDFC656422}"/>
              </a:ext>
            </a:extLst>
          </p:cNvPr>
          <p:cNvSpPr/>
          <p:nvPr/>
        </p:nvSpPr>
        <p:spPr>
          <a:xfrm>
            <a:off x="15137605" y="28193781"/>
            <a:ext cx="13572174" cy="1030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>
                <a:solidFill>
                  <a:schemeClr val="tx1"/>
                </a:solidFill>
              </a:rPr>
              <a:t>Linear Regression: </a:t>
            </a:r>
            <a:r>
              <a:rPr lang="de-DE" sz="4400" dirty="0" err="1">
                <a:solidFill>
                  <a:schemeClr val="tx1"/>
                </a:solidFill>
              </a:rPr>
              <a:t>Determining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my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weight</a:t>
            </a:r>
            <a:endParaRPr lang="de-DE" sz="4400" dirty="0">
              <a:solidFill>
                <a:schemeClr val="tx1"/>
              </a:solidFill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ED22679-52DC-ECE8-A2D7-89A7E33E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111" y="44931"/>
            <a:ext cx="5766795" cy="324254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09B983B-C86E-49D0-A0E7-DCBDB9FF6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6537" y="89863"/>
            <a:ext cx="5604759" cy="3152677"/>
          </a:xfrm>
          <a:prstGeom prst="rect">
            <a:avLst/>
          </a:prstGeom>
        </p:spPr>
      </p:pic>
      <p:sp>
        <p:nvSpPr>
          <p:cNvPr id="2" name="L-Form 1">
            <a:extLst>
              <a:ext uri="{FF2B5EF4-FFF2-40B4-BE49-F238E27FC236}">
                <a16:creationId xmlns:a16="http://schemas.microsoft.com/office/drawing/2014/main" id="{0D5FB33D-C847-FE6A-05CF-01F05979D75A}"/>
              </a:ext>
            </a:extLst>
          </p:cNvPr>
          <p:cNvSpPr>
            <a:spLocks/>
          </p:cNvSpPr>
          <p:nvPr/>
        </p:nvSpPr>
        <p:spPr>
          <a:xfrm rot="10800000">
            <a:off x="609598" y="3514836"/>
            <a:ext cx="28100181" cy="4796364"/>
          </a:xfrm>
          <a:prstGeom prst="corner">
            <a:avLst>
              <a:gd name="adj1" fmla="val 53813"/>
              <a:gd name="adj2" fmla="val 28258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4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r">
          <a:defRPr sz="3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Cihan Zeyrek</dc:creator>
  <cp:lastModifiedBy>Cihan Zeyrek</cp:lastModifiedBy>
  <cp:revision>1</cp:revision>
  <dcterms:created xsi:type="dcterms:W3CDTF">2025-06-30T15:36:19Z</dcterms:created>
  <dcterms:modified xsi:type="dcterms:W3CDTF">2025-07-01T12:02:03Z</dcterms:modified>
</cp:coreProperties>
</file>