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Le chapeau magique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Ransome</a:t>
            </a:r>
            <a:r>
              <a:rPr lang="fr-CH" dirty="0"/>
              <a:t> </a:t>
            </a:r>
            <a:r>
              <a:rPr lang="fr-CH" dirty="0" smtClean="0"/>
              <a:t>Edward,  </a:t>
            </a:r>
            <a:r>
              <a:rPr lang="fr-CH" dirty="0" err="1" smtClean="0"/>
              <a:t>Spierer</a:t>
            </a:r>
            <a:r>
              <a:rPr lang="fr-CH" dirty="0" smtClean="0"/>
              <a:t> Michael &amp; Zucca </a:t>
            </a:r>
            <a:r>
              <a:rPr lang="fr-CH" dirty="0"/>
              <a:t>Michela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65" y="1687178"/>
            <a:ext cx="2797175" cy="27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622240"/>
            <a:ext cx="2676525" cy="847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4477850"/>
            <a:ext cx="3859213" cy="115053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212" y="2690325"/>
            <a:ext cx="3228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193" y="2205897"/>
            <a:ext cx="3787607" cy="164220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CH" sz="2400" dirty="0" smtClean="0"/>
              <a:t>Fichier source non fonctionnel</a:t>
            </a:r>
          </a:p>
          <a:p>
            <a:r>
              <a:rPr lang="fr-CH" sz="2400" dirty="0" smtClean="0"/>
              <a:t>Documentation </a:t>
            </a:r>
            <a:r>
              <a:rPr lang="fr-CH" sz="2400" dirty="0" err="1" smtClean="0"/>
              <a:t>pyKinect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62" y="3386137"/>
            <a:ext cx="2352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50" y="2547216"/>
            <a:ext cx="2759621" cy="27596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7093" y="2257024"/>
            <a:ext cx="2466807" cy="11494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CH" sz="2400" dirty="0" smtClean="0"/>
              <a:t>Un magicien</a:t>
            </a:r>
          </a:p>
          <a:p>
            <a:r>
              <a:rPr lang="fr-CH" sz="2400" dirty="0" smtClean="0"/>
              <a:t>Un chapeau</a:t>
            </a:r>
            <a:endParaRPr lang="fr-CH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47" y="4600526"/>
            <a:ext cx="1528099" cy="15280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6" y="2478837"/>
            <a:ext cx="652179" cy="9114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86" y="3075667"/>
            <a:ext cx="709803" cy="8673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58" y="4235863"/>
            <a:ext cx="654570" cy="7293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3715" y="4386725"/>
            <a:ext cx="29422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/>
              <a:t> </a:t>
            </a:r>
            <a:r>
              <a:rPr lang="fr-CH" sz="4000" dirty="0">
                <a:latin typeface="Brush Script MT" panose="03060802040406070304" pitchFamily="66" charset="0"/>
              </a:rPr>
              <a:t>Abracadabra !!</a:t>
            </a:r>
            <a:endParaRPr lang="fr-CH" sz="2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4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012" y="2734469"/>
            <a:ext cx="3609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7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20</TotalTime>
  <Words>28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Brush Script MT</vt:lpstr>
      <vt:lpstr>Gill Sans MT</vt:lpstr>
      <vt:lpstr>Wingdings 2</vt:lpstr>
      <vt:lpstr>Dividende</vt:lpstr>
      <vt:lpstr>Le chapeau magique</vt:lpstr>
      <vt:lpstr>Présentation PowerPoint</vt:lpstr>
      <vt:lpstr>Difficultés</vt:lpstr>
      <vt:lpstr>Le jeu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chapeau magique</dc:title>
  <dc:creator>Michela Zucca</dc:creator>
  <cp:lastModifiedBy>Michela Zucca</cp:lastModifiedBy>
  <cp:revision>4</cp:revision>
  <dcterms:created xsi:type="dcterms:W3CDTF">2018-01-21T09:57:21Z</dcterms:created>
  <dcterms:modified xsi:type="dcterms:W3CDTF">2018-01-21T10:19:21Z</dcterms:modified>
</cp:coreProperties>
</file>