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Le chapeau magique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dirty="0" err="1"/>
              <a:t>Ransome</a:t>
            </a:r>
            <a:r>
              <a:rPr lang="fr-CH" dirty="0"/>
              <a:t> </a:t>
            </a:r>
            <a:r>
              <a:rPr lang="fr-CH" dirty="0" smtClean="0"/>
              <a:t>Edward,  </a:t>
            </a:r>
            <a:r>
              <a:rPr lang="fr-CH" dirty="0" err="1" smtClean="0"/>
              <a:t>Spierer</a:t>
            </a:r>
            <a:r>
              <a:rPr lang="fr-CH" dirty="0" smtClean="0"/>
              <a:t> Michael &amp; Zucca </a:t>
            </a:r>
            <a:r>
              <a:rPr lang="fr-CH" dirty="0"/>
              <a:t>Michela</a:t>
            </a:r>
          </a:p>
          <a:p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465" y="1687178"/>
            <a:ext cx="2797175" cy="2797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7602">
            <a:off x="8946042" y="4484353"/>
            <a:ext cx="1528099" cy="15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622240"/>
            <a:ext cx="2676525" cy="8477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325" y="4477850"/>
            <a:ext cx="3859213" cy="1150532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Technologies</a:t>
            </a:r>
            <a:endParaRPr lang="fr-CH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212" y="2690325"/>
            <a:ext cx="3228975" cy="191452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154413" y="3324421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 err="1" smtClean="0">
                <a:latin typeface="Algerian" panose="04020705040A02060702" pitchFamily="82" charset="0"/>
              </a:rPr>
              <a:t>pyKinect</a:t>
            </a:r>
            <a:endParaRPr lang="fr-CH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50" y="2547216"/>
            <a:ext cx="2759621" cy="275962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 jeu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240846"/>
            <a:ext cx="2466807" cy="114941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CH" sz="2400" dirty="0" smtClean="0"/>
              <a:t>Un magicien</a:t>
            </a:r>
          </a:p>
          <a:p>
            <a:r>
              <a:rPr lang="fr-CH" sz="2400" dirty="0" smtClean="0"/>
              <a:t>Un chapeau</a:t>
            </a:r>
            <a:endParaRPr lang="fr-CH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147" y="4600526"/>
            <a:ext cx="1528099" cy="152809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96" y="2478837"/>
            <a:ext cx="652179" cy="9114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486" y="3075667"/>
            <a:ext cx="709803" cy="86739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258" y="4235863"/>
            <a:ext cx="654570" cy="7293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3715" y="4386725"/>
            <a:ext cx="29422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/>
              <a:t> </a:t>
            </a:r>
            <a:r>
              <a:rPr lang="fr-CH" sz="4000" dirty="0">
                <a:latin typeface="Brush Script MT" panose="03060802040406070304" pitchFamily="66" charset="0"/>
              </a:rPr>
              <a:t>Abracadabra !!</a:t>
            </a:r>
            <a:endParaRPr lang="fr-CH" sz="24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231297"/>
            <a:ext cx="3787607" cy="164220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CH" sz="2400" dirty="0" smtClean="0"/>
              <a:t>Fichier source non fonctionnel</a:t>
            </a:r>
          </a:p>
          <a:p>
            <a:r>
              <a:rPr lang="fr-CH" sz="2400" dirty="0" smtClean="0"/>
              <a:t>Documentation </a:t>
            </a:r>
            <a:r>
              <a:rPr lang="fr-CH" sz="2400" dirty="0" err="1" smtClean="0"/>
              <a:t>pyKinect</a:t>
            </a:r>
            <a:endParaRPr lang="fr-CH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662" y="3386137"/>
            <a:ext cx="23526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222500"/>
            <a:ext cx="5044907" cy="213359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endParaRPr lang="fr-CH" sz="2400" dirty="0" smtClean="0"/>
          </a:p>
          <a:p>
            <a:r>
              <a:rPr lang="fr-CH" sz="2400" dirty="0" smtClean="0"/>
              <a:t>Squelette =&gt; Magicien</a:t>
            </a:r>
          </a:p>
          <a:p>
            <a:r>
              <a:rPr lang="fr-CH" sz="2400" dirty="0" smtClean="0"/>
              <a:t>Davantage d’objets</a:t>
            </a:r>
          </a:p>
          <a:p>
            <a:r>
              <a:rPr lang="fr-CH" sz="2400" dirty="0" smtClean="0"/>
              <a:t>Plusieurs magiciens en même temps</a:t>
            </a:r>
          </a:p>
          <a:p>
            <a:r>
              <a:rPr lang="fr-CH" sz="2400" dirty="0" smtClean="0"/>
              <a:t>Ajouter du son</a:t>
            </a:r>
          </a:p>
          <a:p>
            <a:endParaRPr lang="fr-CH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337" y="2570162"/>
            <a:ext cx="40481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Bugs Connus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370997"/>
            <a:ext cx="8829508" cy="164220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fr-CH" sz="2400" dirty="0" smtClean="0"/>
          </a:p>
          <a:p>
            <a:r>
              <a:rPr lang="fr-CH" sz="2400" dirty="0" smtClean="0"/>
              <a:t>Détection de plusieurs squelettes mais un seul dessiné.</a:t>
            </a:r>
          </a:p>
          <a:p>
            <a:r>
              <a:rPr lang="fr-CH" sz="2400" dirty="0" smtClean="0"/>
              <a:t>Le magicien quitte l’écran, des objets restent parfois visibles.</a:t>
            </a:r>
          </a:p>
          <a:p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246834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296187"/>
            <a:ext cx="4181308" cy="229009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CH" sz="2400" dirty="0" smtClean="0"/>
              <a:t>Projet fun</a:t>
            </a:r>
          </a:p>
          <a:p>
            <a:r>
              <a:rPr lang="fr-CH" sz="2400" dirty="0" smtClean="0"/>
              <a:t>Nouvelles technologies</a:t>
            </a:r>
          </a:p>
          <a:p>
            <a:r>
              <a:rPr lang="fr-CH" sz="2400" dirty="0" smtClean="0"/>
              <a:t>Manque de temps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757" y="3124199"/>
            <a:ext cx="343113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1012" y="2734469"/>
            <a:ext cx="36099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49</TotalTime>
  <Words>74</Words>
  <Application>Microsoft Office PowerPoint</Application>
  <PresentationFormat>Grand écran</PresentationFormat>
  <Paragraphs>26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Algerian</vt:lpstr>
      <vt:lpstr>Brush Script MT</vt:lpstr>
      <vt:lpstr>Gill Sans MT</vt:lpstr>
      <vt:lpstr>Wingdings 2</vt:lpstr>
      <vt:lpstr>Dividende</vt:lpstr>
      <vt:lpstr>Le chapeau magique</vt:lpstr>
      <vt:lpstr>Technologies</vt:lpstr>
      <vt:lpstr>Le jeu</vt:lpstr>
      <vt:lpstr>Difficultés</vt:lpstr>
      <vt:lpstr>Améliorations</vt:lpstr>
      <vt:lpstr>Bugs Connus</vt:lpstr>
      <vt:lpstr>Conclusion</vt:lpstr>
      <vt:lpstr>Démo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chapeau magique</dc:title>
  <dc:creator>Michela Zucca</dc:creator>
  <cp:lastModifiedBy>Michela Zucca</cp:lastModifiedBy>
  <cp:revision>8</cp:revision>
  <dcterms:created xsi:type="dcterms:W3CDTF">2018-01-21T09:57:21Z</dcterms:created>
  <dcterms:modified xsi:type="dcterms:W3CDTF">2018-01-22T09:13:03Z</dcterms:modified>
</cp:coreProperties>
</file>