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21B15-436F-4859-BCDD-4B44D9962A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B9C851-9462-43B0-AC3B-30357773D1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6D6BB6-7ADD-481A-9579-B6B015ED3E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784146-C69E-4C1F-84CB-205C40C7B4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4044A9-8EB0-49CE-87BC-C7D4A6DEF8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826797-9E31-4062-9E28-03681192A3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D9B55D-AC84-4639-ABCE-320A3A08A6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5D68F1-AA4E-406B-BC59-8F49F89FF3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291E4A-5E22-4EA8-8E82-CDF4C4FF5B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05EAC0-6EFB-48C6-8D71-5A951288DE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06CB98-FF8C-40AD-9342-A867C5FA27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34686-833B-4783-A86D-AB908E4F00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7C42B2-EB1D-43EC-A56F-2CCB2798B7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DBA69E-CDDA-4430-B2E2-E182D1A88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294259-6FA8-48FE-B5C5-7C354536AC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3583EC-004D-4459-A31D-732BA3DCF8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C5A3AC-4CDC-4C15-B1E3-D3C553D4E3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71579-86DB-446E-A32A-A6AD92C93C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9AB41-CF68-4F06-AD91-E44CB38185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DA7683-CDF8-469D-96EE-C63A41C38C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FCF9D4-A36E-4D05-A343-1B04354C57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B08869-8CFF-4ACE-AC47-D2E3A1052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F920DD-91D7-418A-A915-3C7137D1FD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2ABDC-1D51-45B4-B43B-F31B31A9F1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6592C0-6F41-4B78-A8F5-5F1E0AEF6427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49F729-947C-4219-9517-D77D57E22CAC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107160" y="8640"/>
            <a:ext cx="391824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60800" y="8640"/>
            <a:ext cx="740988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2023-01-05T11:10:34Z</dcterms:created>
  <dc:creator/>
  <dc:description/>
  <dc:language>it-IT</dc:language>
  <cp:lastModifiedBy/>
  <dcterms:modified xsi:type="dcterms:W3CDTF">2023-01-05T15:55:08Z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