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B65CFF-D747-4B95-A770-07AFB9B2F5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D88B18-6440-4EA4-AFD6-9AA4BDE1BA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4966BA-79A1-4013-A480-6987DC170F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523267-E083-48C6-9EC4-75D063DE86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B083EB-1934-4E9A-8904-351EB2B23A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9DC0A4-5ADB-43B0-B56C-1D96170A68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8F251F-3442-412A-BC5F-B59DB04CDC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D5191B-62AF-4184-B274-E7EA73B0DE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5B9B23-09AD-4C97-84F2-1A47F11DB2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5DAD1E-AEFC-473C-BF9F-FDE58F91C5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E75B42-56D5-4E6A-B2C6-0EFC11A158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E5CE59-1148-4F9F-8EF6-984DC673A7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393799-DC9F-4194-8B1D-4209FF9AF9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21A60E-7C58-4A74-826A-4E6DB5F9AA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126B87-C22E-4F37-BB83-FDD97A67AC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3079FB-260D-4B16-8162-0ED25B5E92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34BC51-8D65-4282-A020-692597E59C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52B506-0474-4BFC-9491-7BF8A5C083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4A8868-466F-4A1B-8986-0661716407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008848-4560-4DD0-82F2-0AFEF1E678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D50352-B83D-4187-A0A4-62862FEAE7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90BDB8-A8E7-477F-AD2D-CA20E49E11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B53889-BA38-440B-942E-2C6C0383D0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1F177E-30D4-49D4-A5A9-5288C1EC0B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13CDC9-75DA-4077-8BDD-3886EEE2B901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06EA9B-E2B3-48AE-860B-45561479226C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304640" y="14760"/>
            <a:ext cx="751500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245680" y="14760"/>
            <a:ext cx="563256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2023-01-05T11:10:34Z</dcterms:created>
  <dc:creator/>
  <dc:description/>
  <dc:language>it-IT</dc:language>
  <cp:lastModifiedBy/>
  <dcterms:modified xsi:type="dcterms:W3CDTF">2023-01-05T15:02:01Z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