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E03458-0378-4299-ABC5-9E861F3EB9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7D4499-9D80-47C6-9F93-72FD644DAD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12E47-13E8-4461-A638-9BEC4B5B98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1068C2-E32B-4A61-ABE2-A21D119275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964E93-8DCF-447B-8042-07CE3D6CB5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B8F515-3003-4E36-ABEF-64945289FB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271E00-F635-4719-A7CC-AD34B31D1C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28432B-6F46-4E66-A6A2-39E35F6079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E3CB51-30F5-496A-A09A-6DB16EF4D9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CC3C0-C741-479E-B353-6F9038A867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618325-86C1-4082-8C5B-53C8ABB2B8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D147C-8488-4E33-AE00-22DF749CB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C7433D-E4F7-45E6-B255-493F2AB497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3C2BC4-B220-461B-8341-F646F1AF0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B33179-43A4-4027-B187-7F04D6B42B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DF6F45-03C6-4EED-9208-FF4D4FDA50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41540E-0142-44B9-9087-8F07EA95D0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8FA5F-13C4-4556-AB80-51D57E5F73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D49DF-F06A-4AA0-94A4-AA2971D744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58BAD9-45D4-4BFD-AEC7-84BB141085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91CDC7-FD3D-433E-893F-5B68E4304F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57991D-6C76-496B-9AFE-1CD2087363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74319-1D9D-4312-ACFC-9518C7FF1B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F41677-200B-4CE5-86C3-B4B0AA8E72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7DDF0D-2687-4586-8587-0EB80661C668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F94FAF-0366-4311-AEAE-46EFBF96C759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04640" y="14760"/>
            <a:ext cx="75153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245680" y="14760"/>
            <a:ext cx="56329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2023-01-05T11:10:34Z</dcterms:created>
  <dc:creator/>
  <dc:description/>
  <dc:language>it-IT</dc:language>
  <cp:lastModifiedBy/>
  <dcterms:modified xsi:type="dcterms:W3CDTF">2023-01-05T11:58:47Z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