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62D97F-110E-462F-B860-B596EE44A9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A8A042-E6C4-407E-AA0F-9745CDCA51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1835D-3E00-41E8-8D10-2CAF0BBC9A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FF2518-F2D5-41EC-8633-9FE2621DD9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8A4DE3-0E72-4841-8375-C0358BF04F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6E367C-5E1D-4BB3-B447-6FC38F5005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72B229-BC21-43FE-B8B5-470EB8E65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C44453-7615-4AD5-A0DF-F486006258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51510E-690E-4A6E-BBAD-0FB9DF0BF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F1167A-2822-4FB4-94A6-024B204BCC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D4B3EC-4744-455B-8F15-7B63D9B6E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D091A-39E0-4475-A723-47FE30924C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8889B-3736-411A-8F63-A58EBFD96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31055-A884-453E-9026-EECEDB5991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06A16-4E4C-4312-BEB0-7D9821099B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00848A-BA60-4625-8E37-450443725C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2E34E8-839C-4240-945F-FC7B1AA78E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5A309-9B8D-4349-B838-ADD11329D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73221-609D-4F2E-B9B4-457557096B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63E42D-2467-4C4B-9C8E-37FFD1DA76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58583E-BC99-4294-8E86-84B954E643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7BF8A-539A-4EF9-A943-092BE3016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AF7419-FAFE-4440-A8CB-3FEB090283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49188-80DD-47CD-94E3-593813AA13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DA631A-1AE6-41C5-A645-E45C730A88EA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6B210D-E44B-4279-A5EC-70A68FAD325D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404880" y="8640"/>
            <a:ext cx="33228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009880" y="8640"/>
            <a:ext cx="611244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2023-01-05T16:31:12Z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