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F8438E-C262-43D3-A144-474710FA87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C6A7A9-B8BC-4DFD-8D5C-BB7BBE888B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91C3D-E13E-4FA6-A029-498265CA03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0EDF2-BAB6-4A93-A656-0DE92C8E34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8DDE7-F051-4D1C-BF12-0978656EEE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5F5BE6-DF6F-4614-8BA8-224DA7795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86C367-2F6C-4887-80FE-FC5A4E67D9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F421C1-B331-499F-A7EB-112B1A1ABA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E854A0-8473-4FF7-AFD9-33C8222E7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0E96CD-114C-45F3-A12B-5DCEFEC6D8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FFD91C-BA01-4F33-84D6-BADB760E5F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D67D0E-C5C0-4855-B1EA-6779221096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60BBF6-3265-4F9F-8382-8AFB59F42C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8ACE20-42AA-4C76-98C8-553EC8BE7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07903C-4042-4C9A-9253-B8BC0DD275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66EE36-A4CD-486D-A144-785EBCC962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F6CB93-768B-4F59-94E3-704E2E3E95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DC8667-ED61-4AD5-8C8B-DAFF60F829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077E0-43BB-4642-B715-D22ACD105F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FF43D-4E38-4708-85CB-255A7EE779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21C3C8-5A11-4377-9E9B-31EE3C8A6B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EB2E1-178B-4C0B-96BB-ACDE89F30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35B42-5970-4488-AEF3-8EA576C3AA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C01F2-7B27-48E1-AF6D-D3D108EB5D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C95ACE-9224-481E-BAA9-A97B037E69C9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9C03B7-CF5B-4F36-8218-B0D5950A031D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264680" y="0"/>
            <a:ext cx="75553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05880" y="15120"/>
            <a:ext cx="891216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2023-01-05T14:58:00Z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