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864A59-910A-4FE0-AE48-FA72140BBD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22E2F6-6F2C-4CC9-ACCA-9D3AECABAE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9CB336-25B0-4741-8231-D60F4BE60A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E80117-E28E-4C20-9919-B1E69A62C1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C81AAB-2FEF-4930-9805-D5FA58B1E9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4E5719-673B-4A0D-A96B-978741A3F6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CF6CE2-ACE7-4AF3-968E-BC8380DDC5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EB39FE-4B4E-4EA2-91A6-23612BE2F7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9FE893-32B6-473D-BC02-064F9A9DFE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5A978C-493E-4490-88A2-8751E9A9E2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524A87-EBD0-4276-96ED-0EF84E01DA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58A4C2-1D17-4B57-8BB3-65B2A1769C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370CDF8-D7F0-408D-970D-5797E18F7112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284840" y="15120"/>
            <a:ext cx="755460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605880" y="15120"/>
            <a:ext cx="891252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2023-01-05T11:10:34Z</dcterms:created>
  <dc:creator/>
  <dc:description/>
  <dc:language>it-IT</dc:language>
  <cp:lastModifiedBy/>
  <dcterms:modified xsi:type="dcterms:W3CDTF">2023-01-05T11:20:10Z</dcterms:modified>
  <cp:revision>2</cp:revision>
  <dc:subject/>
  <dc:title/>
</cp:coreProperties>
</file>