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3DB02-F24D-440D-8E4F-EA4C5F4F80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C44B5-6F68-4DE8-98F8-C487F99199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12324-40CD-49C4-9431-1A9F0B9B38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1B309-2949-4B88-B7B2-456A8E3420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39EA80-CE7B-4C49-96AD-29442C3143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BABBD-8153-42A4-B01D-ABCE639B2D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D8C333-6A49-49C9-8C22-24AE9883D1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D3A5B1-1FDA-496E-A920-2430C3ACF2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AA7992-A96B-4C1A-B6C7-AFFC99A7DE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A0A116-020C-47CD-B194-9AF98372B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9FF6F-4D33-45FC-9697-B3A4B7D897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2549D-3A69-4B92-80FC-0864553DB7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1DBC0-C755-4627-B16E-00E70FC00A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5F0765-E7DC-4647-9727-53B5B9357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DB73F-C0E4-4416-B1AA-7F82188398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993D2-3B60-4018-AB17-017A66DD1A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9C21D-4B7B-41E3-854A-75250FABC9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29E9AA-8236-4CD2-95E5-772F3C85BC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14123-D48E-482B-9A1D-D94A50C4C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EEB365-4D78-44BA-ADE8-2073F282D9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705C77-0C36-456A-BD53-1221DEEA8B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DFF7AD-B2FC-4AF3-97D1-9434ACC92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A49BA-FBA3-4C38-BFE1-49CB45902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0FC4B4-0CAD-4FAE-893A-0148130ACF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BB8655-B0AE-4AF8-B3C2-3DF6D84C89D3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409151-6997-465A-9A1A-E77979D9ABA4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419640" y="8640"/>
            <a:ext cx="32925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60800" y="8640"/>
            <a:ext cx="7410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2023-01-05T16:08:47Z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