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3A870AA-5EAA-4B00-96C9-333CE3CD51B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AF1965B-F270-4FF2-B655-FAADBD1ACC4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4669056-A3AD-4BE1-A602-876A53871FD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8B810C9-8365-4E37-81AC-B3B988281C7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D293547-81DE-417D-A00D-7A079107B8F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29B4008-0E97-4F29-B133-9FAF45A7A59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CB9539F-F3E9-4242-A2B2-CA93344C20B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FF8CF1A-8E0C-452F-A950-C69E5A82466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92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BDF3ABB-22A9-4E62-A90B-79E37913478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ADE4520-FA94-48BD-8DDF-0FCC44265E5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082EBE8-B6CD-4D8B-A65D-18D97F46917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1437FE7-1D64-4409-BEAF-8C49523C8BF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&lt;piè di pagina&gt;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6982D63-68EA-42FB-BD2F-9E93E3945D8E}" type="slidenum"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&lt;numero&gt;</a:t>
            </a:fld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&lt;data/ora&gt;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130320" y="8640"/>
            <a:ext cx="9871560" cy="567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LibreOffice/7.4.3.2$Windows_X86_64 LibreOffice_project/1048a8393ae2eeec98dff31b5c133c5f1d08b890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2023-01-06T18:08:01Z</dcterms:created>
  <dc:creator/>
  <dc:description/>
  <dc:language>it-IT</dc:language>
  <cp:lastModifiedBy/>
  <dcterms:modified xsi:type="dcterms:W3CDTF">2023-01-06T19:18:17Z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