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47C98ED-D7C8-43F3-88E1-86A71A34244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1D072DA-C04A-417F-9DCE-8CA123E80B6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FA62407-3056-4503-9C19-1ADCD6DBEF0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4170FA-4604-4ADC-81F2-CDABE8BD456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7A164DE-5F0D-4764-BD43-C113CACC6C3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DDD6B4C-E426-4227-A3C8-F94C96F4E46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2874761-FDF5-460C-AABC-F048637EC96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2364C8-4327-49CB-BF8C-ED279624190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B2D854-03BF-43B1-A905-BFDBA7D3ECE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296763-4667-4145-9283-A955E8BE67A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C4A0CDB-C1F3-4FCB-8A0B-BB26F2AD928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684AE9-6228-4BA8-9A7F-DE67461117E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&lt;piè di pagina&gt;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C160F04-4D18-4280-81F1-1FEC90DB9340}" type="slidenum"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&lt;numero&gt;</a:t>
            </a:fld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&lt;data/ora&gt;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935280" y="8640"/>
            <a:ext cx="8262000" cy="567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LibreOffice/7.4.3.2$Windows_X86_64 LibreOffice_project/1048a8393ae2eeec98dff31b5c133c5f1d08b890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2023-01-06T18:08:01Z</dcterms:created>
  <dc:creator/>
  <dc:description/>
  <dc:language>it-IT</dc:language>
  <cp:lastModifiedBy/>
  <dcterms:modified xsi:type="dcterms:W3CDTF">2023-01-06T19:12:18Z</dcterms:modified>
  <cp:revision>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